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300" r:id="rId11"/>
    <p:sldId id="265" r:id="rId12"/>
    <p:sldId id="266" r:id="rId13"/>
    <p:sldId id="298" r:id="rId14"/>
    <p:sldId id="314" r:id="rId15"/>
    <p:sldId id="313" r:id="rId16"/>
    <p:sldId id="299" r:id="rId17"/>
    <p:sldId id="297" r:id="rId18"/>
    <p:sldId id="267" r:id="rId19"/>
    <p:sldId id="268" r:id="rId20"/>
    <p:sldId id="269" r:id="rId21"/>
    <p:sldId id="310" r:id="rId22"/>
    <p:sldId id="311" r:id="rId23"/>
    <p:sldId id="312" r:id="rId24"/>
    <p:sldId id="306" r:id="rId25"/>
    <p:sldId id="307" r:id="rId26"/>
    <p:sldId id="308" r:id="rId27"/>
    <p:sldId id="301" r:id="rId28"/>
    <p:sldId id="302" r:id="rId29"/>
    <p:sldId id="309" r:id="rId30"/>
    <p:sldId id="30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8" r:id="rId42"/>
    <p:sldId id="329" r:id="rId43"/>
    <p:sldId id="325" r:id="rId44"/>
    <p:sldId id="326" r:id="rId45"/>
    <p:sldId id="303" r:id="rId46"/>
    <p:sldId id="305" r:id="rId47"/>
    <p:sldId id="327" r:id="rId48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50"/>
    </p:embeddedFont>
    <p:embeddedFont>
      <p:font typeface="Archivo" panose="020B060402020202020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Figtree Black" panose="020B0604020202020204" charset="0"/>
      <p:bold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Roboto Condensed Light" panose="02000000000000000000" pitchFamily="2" charset="0"/>
      <p:regular r:id="rId65"/>
      <p: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Source Code Pro" panose="020B0509030403020204" pitchFamily="49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5B832-174D-496D-BB74-82D56104843F}">
  <a:tblStyle styleId="{5C45B832-174D-496D-BB74-82D5610484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2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ea355f51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ea355f51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e013acee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e013acee2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e013acee2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e013acee2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ea355f518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ea355f518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429428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4294150" y="3736200"/>
            <a:ext cx="41259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367" name="Google Shape;367;p1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2"/>
          </p:nvPr>
        </p:nvSpPr>
        <p:spPr>
          <a:xfrm>
            <a:off x="1872325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3"/>
          </p:nvPr>
        </p:nvSpPr>
        <p:spPr>
          <a:xfrm>
            <a:off x="5616050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"/>
          </p:nvPr>
        </p:nvSpPr>
        <p:spPr>
          <a:xfrm>
            <a:off x="1872325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4"/>
          </p:nvPr>
        </p:nvSpPr>
        <p:spPr>
          <a:xfrm>
            <a:off x="5616050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5"/>
          </p:nvPr>
        </p:nvSpPr>
        <p:spPr>
          <a:xfrm>
            <a:off x="1872325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6"/>
          </p:nvPr>
        </p:nvSpPr>
        <p:spPr>
          <a:xfrm>
            <a:off x="5616050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7"/>
          </p:nvPr>
        </p:nvSpPr>
        <p:spPr>
          <a:xfrm>
            <a:off x="1872350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8"/>
          </p:nvPr>
        </p:nvSpPr>
        <p:spPr>
          <a:xfrm>
            <a:off x="5616051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9" hasCustomPrompt="1"/>
          </p:nvPr>
        </p:nvSpPr>
        <p:spPr>
          <a:xfrm>
            <a:off x="90451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13" hasCustomPrompt="1"/>
          </p:nvPr>
        </p:nvSpPr>
        <p:spPr>
          <a:xfrm>
            <a:off x="90451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836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36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25" name="Google Shape;425;p1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15"/>
          <p:cNvGrpSpPr/>
          <p:nvPr/>
        </p:nvGrpSpPr>
        <p:grpSpPr>
          <a:xfrm>
            <a:off x="-712471" y="2646929"/>
            <a:ext cx="1365469" cy="935075"/>
            <a:chOff x="4354825" y="2560575"/>
            <a:chExt cx="284900" cy="195100"/>
          </a:xfrm>
        </p:grpSpPr>
        <p:sp>
          <p:nvSpPr>
            <p:cNvPr id="439" name="Google Shape;439;p1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5"/>
          <p:cNvGrpSpPr/>
          <p:nvPr/>
        </p:nvGrpSpPr>
        <p:grpSpPr>
          <a:xfrm>
            <a:off x="8500481" y="919472"/>
            <a:ext cx="1198424" cy="661358"/>
            <a:chOff x="8500481" y="919472"/>
            <a:chExt cx="1198424" cy="661358"/>
          </a:xfrm>
        </p:grpSpPr>
        <p:sp>
          <p:nvSpPr>
            <p:cNvPr id="445" name="Google Shape;445;p15"/>
            <p:cNvSpPr/>
            <p:nvPr/>
          </p:nvSpPr>
          <p:spPr>
            <a:xfrm>
              <a:off x="8504431" y="923665"/>
              <a:ext cx="1190292" cy="652961"/>
            </a:xfrm>
            <a:custGeom>
              <a:avLst/>
              <a:gdLst/>
              <a:ahLst/>
              <a:cxnLst/>
              <a:rect l="l" t="t" r="r" b="b"/>
              <a:pathLst>
                <a:path w="12919" h="7087" extrusionOk="0">
                  <a:moveTo>
                    <a:pt x="1" y="1"/>
                  </a:moveTo>
                  <a:lnTo>
                    <a:pt x="1" y="7087"/>
                  </a:lnTo>
                  <a:lnTo>
                    <a:pt x="12918" y="7087"/>
                  </a:lnTo>
                  <a:lnTo>
                    <a:pt x="1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15"/>
            <p:cNvGrpSpPr/>
            <p:nvPr/>
          </p:nvGrpSpPr>
          <p:grpSpPr>
            <a:xfrm>
              <a:off x="8500481" y="919472"/>
              <a:ext cx="1198424" cy="661358"/>
              <a:chOff x="3072901" y="606093"/>
              <a:chExt cx="598972" cy="330547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" name="Google Shape;450;p15"/>
          <p:cNvGrpSpPr/>
          <p:nvPr/>
        </p:nvGrpSpPr>
        <p:grpSpPr>
          <a:xfrm>
            <a:off x="-424126" y="3796124"/>
            <a:ext cx="1031823" cy="1399454"/>
            <a:chOff x="460250" y="1921475"/>
            <a:chExt cx="233075" cy="316125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452" name="Google Shape;452;p15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76" name="Google Shape;476;p1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9" name="Google Shape;489;p16"/>
          <p:cNvGrpSpPr/>
          <p:nvPr/>
        </p:nvGrpSpPr>
        <p:grpSpPr>
          <a:xfrm>
            <a:off x="45336" y="2895565"/>
            <a:ext cx="633066" cy="294573"/>
            <a:chOff x="2923700" y="1109644"/>
            <a:chExt cx="244248" cy="113651"/>
          </a:xfrm>
        </p:grpSpPr>
        <p:sp>
          <p:nvSpPr>
            <p:cNvPr id="490" name="Google Shape;490;p16"/>
            <p:cNvSpPr/>
            <p:nvPr/>
          </p:nvSpPr>
          <p:spPr>
            <a:xfrm>
              <a:off x="2923700" y="1109967"/>
              <a:ext cx="68016" cy="113145"/>
            </a:xfrm>
            <a:custGeom>
              <a:avLst/>
              <a:gdLst/>
              <a:ahLst/>
              <a:cxnLst/>
              <a:rect l="l" t="t" r="r" b="b"/>
              <a:pathLst>
                <a:path w="1477" h="2457" extrusionOk="0">
                  <a:moveTo>
                    <a:pt x="1215" y="1"/>
                  </a:moveTo>
                  <a:cubicBezTo>
                    <a:pt x="1158" y="1"/>
                    <a:pt x="1100" y="23"/>
                    <a:pt x="1055" y="67"/>
                  </a:cubicBezTo>
                  <a:lnTo>
                    <a:pt x="61" y="1076"/>
                  </a:lnTo>
                  <a:cubicBezTo>
                    <a:pt x="51" y="1079"/>
                    <a:pt x="45" y="1092"/>
                    <a:pt x="39" y="1101"/>
                  </a:cubicBezTo>
                  <a:cubicBezTo>
                    <a:pt x="36" y="1101"/>
                    <a:pt x="32" y="1105"/>
                    <a:pt x="32" y="1108"/>
                  </a:cubicBezTo>
                  <a:cubicBezTo>
                    <a:pt x="29" y="1117"/>
                    <a:pt x="17" y="1133"/>
                    <a:pt x="17" y="1139"/>
                  </a:cubicBezTo>
                  <a:cubicBezTo>
                    <a:pt x="17" y="1142"/>
                    <a:pt x="17" y="1143"/>
                    <a:pt x="18" y="1143"/>
                  </a:cubicBezTo>
                  <a:cubicBezTo>
                    <a:pt x="19" y="1143"/>
                    <a:pt x="19" y="1143"/>
                    <a:pt x="19" y="1143"/>
                  </a:cubicBezTo>
                  <a:cubicBezTo>
                    <a:pt x="20" y="1143"/>
                    <a:pt x="19" y="1144"/>
                    <a:pt x="17" y="1149"/>
                  </a:cubicBezTo>
                  <a:cubicBezTo>
                    <a:pt x="7" y="1158"/>
                    <a:pt x="7" y="1171"/>
                    <a:pt x="7" y="1174"/>
                  </a:cubicBezTo>
                  <a:cubicBezTo>
                    <a:pt x="7" y="1180"/>
                    <a:pt x="1" y="1183"/>
                    <a:pt x="1" y="1189"/>
                  </a:cubicBezTo>
                  <a:lnTo>
                    <a:pt x="1" y="1215"/>
                  </a:lnTo>
                  <a:lnTo>
                    <a:pt x="1" y="1230"/>
                  </a:lnTo>
                  <a:lnTo>
                    <a:pt x="1" y="1249"/>
                  </a:lnTo>
                  <a:lnTo>
                    <a:pt x="1" y="1274"/>
                  </a:lnTo>
                  <a:cubicBezTo>
                    <a:pt x="1" y="1277"/>
                    <a:pt x="1" y="1290"/>
                    <a:pt x="7" y="1293"/>
                  </a:cubicBezTo>
                  <a:cubicBezTo>
                    <a:pt x="17" y="1296"/>
                    <a:pt x="17" y="1306"/>
                    <a:pt x="17" y="1312"/>
                  </a:cubicBezTo>
                  <a:cubicBezTo>
                    <a:pt x="17" y="1322"/>
                    <a:pt x="26" y="1325"/>
                    <a:pt x="29" y="1328"/>
                  </a:cubicBezTo>
                  <a:cubicBezTo>
                    <a:pt x="32" y="1337"/>
                    <a:pt x="36" y="1347"/>
                    <a:pt x="42" y="1356"/>
                  </a:cubicBezTo>
                  <a:cubicBezTo>
                    <a:pt x="45" y="1359"/>
                    <a:pt x="48" y="1359"/>
                    <a:pt x="51" y="1362"/>
                  </a:cubicBezTo>
                  <a:cubicBezTo>
                    <a:pt x="58" y="1372"/>
                    <a:pt x="64" y="1378"/>
                    <a:pt x="73" y="1384"/>
                  </a:cubicBezTo>
                  <a:lnTo>
                    <a:pt x="1067" y="2394"/>
                  </a:lnTo>
                  <a:cubicBezTo>
                    <a:pt x="1114" y="2432"/>
                    <a:pt x="1174" y="2457"/>
                    <a:pt x="1231" y="2457"/>
                  </a:cubicBezTo>
                  <a:cubicBezTo>
                    <a:pt x="1290" y="2457"/>
                    <a:pt x="1347" y="2432"/>
                    <a:pt x="1388" y="2391"/>
                  </a:cubicBezTo>
                  <a:cubicBezTo>
                    <a:pt x="1476" y="2303"/>
                    <a:pt x="1476" y="2161"/>
                    <a:pt x="1388" y="2076"/>
                  </a:cubicBezTo>
                  <a:lnTo>
                    <a:pt x="532" y="1230"/>
                  </a:lnTo>
                  <a:lnTo>
                    <a:pt x="1372" y="384"/>
                  </a:lnTo>
                  <a:cubicBezTo>
                    <a:pt x="1460" y="299"/>
                    <a:pt x="1460" y="152"/>
                    <a:pt x="1372" y="67"/>
                  </a:cubicBezTo>
                  <a:cubicBezTo>
                    <a:pt x="1328" y="23"/>
                    <a:pt x="1272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028002" y="1110197"/>
              <a:ext cx="60464" cy="113099"/>
            </a:xfrm>
            <a:custGeom>
              <a:avLst/>
              <a:gdLst/>
              <a:ahLst/>
              <a:cxnLst/>
              <a:rect l="l" t="t" r="r" b="b"/>
              <a:pathLst>
                <a:path w="1313" h="2456" extrusionOk="0">
                  <a:moveTo>
                    <a:pt x="1092" y="1"/>
                  </a:moveTo>
                  <a:cubicBezTo>
                    <a:pt x="1016" y="1"/>
                    <a:pt x="945" y="46"/>
                    <a:pt x="913" y="118"/>
                  </a:cubicBezTo>
                  <a:lnTo>
                    <a:pt x="45" y="2185"/>
                  </a:lnTo>
                  <a:cubicBezTo>
                    <a:pt x="41" y="2188"/>
                    <a:pt x="41" y="2191"/>
                    <a:pt x="35" y="2194"/>
                  </a:cubicBezTo>
                  <a:cubicBezTo>
                    <a:pt x="0" y="2295"/>
                    <a:pt x="51" y="2408"/>
                    <a:pt x="148" y="2443"/>
                  </a:cubicBezTo>
                  <a:cubicBezTo>
                    <a:pt x="173" y="2452"/>
                    <a:pt x="199" y="2455"/>
                    <a:pt x="221" y="2455"/>
                  </a:cubicBezTo>
                  <a:cubicBezTo>
                    <a:pt x="299" y="2455"/>
                    <a:pt x="368" y="2408"/>
                    <a:pt x="403" y="2339"/>
                  </a:cubicBezTo>
                  <a:lnTo>
                    <a:pt x="1271" y="269"/>
                  </a:lnTo>
                  <a:cubicBezTo>
                    <a:pt x="1312" y="172"/>
                    <a:pt x="1271" y="62"/>
                    <a:pt x="1171" y="18"/>
                  </a:cubicBezTo>
                  <a:cubicBezTo>
                    <a:pt x="1145" y="6"/>
                    <a:pt x="1118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099840" y="1109644"/>
              <a:ext cx="68108" cy="113329"/>
            </a:xfrm>
            <a:custGeom>
              <a:avLst/>
              <a:gdLst/>
              <a:ahLst/>
              <a:cxnLst/>
              <a:rect l="l" t="t" r="r" b="b"/>
              <a:pathLst>
                <a:path w="1479" h="2461" extrusionOk="0">
                  <a:moveTo>
                    <a:pt x="247" y="0"/>
                  </a:moveTo>
                  <a:cubicBezTo>
                    <a:pt x="191" y="0"/>
                    <a:pt x="134" y="22"/>
                    <a:pt x="89" y="64"/>
                  </a:cubicBezTo>
                  <a:cubicBezTo>
                    <a:pt x="1" y="152"/>
                    <a:pt x="1" y="297"/>
                    <a:pt x="89" y="385"/>
                  </a:cubicBezTo>
                  <a:lnTo>
                    <a:pt x="928" y="1228"/>
                  </a:lnTo>
                  <a:lnTo>
                    <a:pt x="89" y="2077"/>
                  </a:lnTo>
                  <a:cubicBezTo>
                    <a:pt x="1" y="2165"/>
                    <a:pt x="1" y="2310"/>
                    <a:pt x="89" y="2395"/>
                  </a:cubicBezTo>
                  <a:cubicBezTo>
                    <a:pt x="131" y="2439"/>
                    <a:pt x="188" y="2461"/>
                    <a:pt x="246" y="2461"/>
                  </a:cubicBezTo>
                  <a:cubicBezTo>
                    <a:pt x="304" y="2461"/>
                    <a:pt x="362" y="2439"/>
                    <a:pt x="406" y="2395"/>
                  </a:cubicBezTo>
                  <a:lnTo>
                    <a:pt x="1400" y="1385"/>
                  </a:lnTo>
                  <a:lnTo>
                    <a:pt x="1425" y="1363"/>
                  </a:lnTo>
                  <a:cubicBezTo>
                    <a:pt x="1432" y="1347"/>
                    <a:pt x="1444" y="1338"/>
                    <a:pt x="1444" y="1329"/>
                  </a:cubicBezTo>
                  <a:cubicBezTo>
                    <a:pt x="1444" y="1316"/>
                    <a:pt x="1441" y="1322"/>
                    <a:pt x="1444" y="1316"/>
                  </a:cubicBezTo>
                  <a:cubicBezTo>
                    <a:pt x="1447" y="1307"/>
                    <a:pt x="1457" y="1291"/>
                    <a:pt x="1479" y="1284"/>
                  </a:cubicBezTo>
                  <a:lnTo>
                    <a:pt x="1479" y="1275"/>
                  </a:lnTo>
                  <a:lnTo>
                    <a:pt x="1479" y="1250"/>
                  </a:lnTo>
                  <a:lnTo>
                    <a:pt x="1479" y="1228"/>
                  </a:lnTo>
                  <a:lnTo>
                    <a:pt x="1479" y="1212"/>
                  </a:lnTo>
                  <a:lnTo>
                    <a:pt x="1479" y="1190"/>
                  </a:lnTo>
                  <a:lnTo>
                    <a:pt x="1479" y="1178"/>
                  </a:lnTo>
                  <a:lnTo>
                    <a:pt x="1479" y="1146"/>
                  </a:lnTo>
                  <a:lnTo>
                    <a:pt x="1479" y="1137"/>
                  </a:lnTo>
                  <a:lnTo>
                    <a:pt x="1479" y="1105"/>
                  </a:lnTo>
                  <a:lnTo>
                    <a:pt x="1479" y="1099"/>
                  </a:lnTo>
                  <a:cubicBezTo>
                    <a:pt x="1479" y="1099"/>
                    <a:pt x="1410" y="1083"/>
                    <a:pt x="1400" y="1074"/>
                  </a:cubicBezTo>
                  <a:lnTo>
                    <a:pt x="406" y="64"/>
                  </a:lnTo>
                  <a:cubicBezTo>
                    <a:pt x="361" y="22"/>
                    <a:pt x="304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6"/>
          <p:cNvGrpSpPr/>
          <p:nvPr/>
        </p:nvGrpSpPr>
        <p:grpSpPr>
          <a:xfrm>
            <a:off x="8509235" y="1142029"/>
            <a:ext cx="1118160" cy="635560"/>
            <a:chOff x="-674499" y="3224905"/>
            <a:chExt cx="601549" cy="341920"/>
          </a:xfrm>
        </p:grpSpPr>
        <p:sp>
          <p:nvSpPr>
            <p:cNvPr id="494" name="Google Shape;494;p16"/>
            <p:cNvSpPr/>
            <p:nvPr/>
          </p:nvSpPr>
          <p:spPr>
            <a:xfrm>
              <a:off x="-672050" y="3236225"/>
              <a:ext cx="599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6"/>
            <p:cNvGrpSpPr/>
            <p:nvPr/>
          </p:nvGrpSpPr>
          <p:grpSpPr>
            <a:xfrm>
              <a:off x="-674499" y="3224905"/>
              <a:ext cx="598972" cy="330547"/>
              <a:chOff x="3072901" y="606093"/>
              <a:chExt cx="598972" cy="330547"/>
            </a:xfrm>
          </p:grpSpPr>
          <p:sp>
            <p:nvSpPr>
              <p:cNvPr id="496" name="Google Shape;496;p16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9" name="Google Shape;499;p16"/>
          <p:cNvGrpSpPr/>
          <p:nvPr/>
        </p:nvGrpSpPr>
        <p:grpSpPr>
          <a:xfrm>
            <a:off x="8509216" y="4218166"/>
            <a:ext cx="556796" cy="990785"/>
            <a:chOff x="5081850" y="1981125"/>
            <a:chExt cx="168125" cy="299150"/>
          </a:xfrm>
        </p:grpSpPr>
        <p:sp>
          <p:nvSpPr>
            <p:cNvPr id="500" name="Google Shape;500;p16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16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505" name="Google Shape;505;p16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19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35" name="Google Shape;635;p1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9"/>
          <p:cNvSpPr txBox="1">
            <a:spLocks noGrp="1"/>
          </p:cNvSpPr>
          <p:nvPr>
            <p:ph type="title"/>
          </p:nvPr>
        </p:nvSpPr>
        <p:spPr>
          <a:xfrm>
            <a:off x="5857576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9"/>
          <p:cNvSpPr txBox="1">
            <a:spLocks noGrp="1"/>
          </p:cNvSpPr>
          <p:nvPr>
            <p:ph type="title" idx="2"/>
          </p:nvPr>
        </p:nvSpPr>
        <p:spPr>
          <a:xfrm>
            <a:off x="350401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9"/>
          <p:cNvSpPr txBox="1">
            <a:spLocks noGrp="1"/>
          </p:cNvSpPr>
          <p:nvPr>
            <p:ph type="subTitle" idx="1"/>
          </p:nvPr>
        </p:nvSpPr>
        <p:spPr>
          <a:xfrm>
            <a:off x="1150450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3"/>
          </p:nvPr>
        </p:nvSpPr>
        <p:spPr>
          <a:xfrm>
            <a:off x="3504004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title" idx="4"/>
          </p:nvPr>
        </p:nvSpPr>
        <p:spPr>
          <a:xfrm>
            <a:off x="115045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5"/>
          </p:nvPr>
        </p:nvSpPr>
        <p:spPr>
          <a:xfrm>
            <a:off x="5857575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730" name="Google Shape;730;p2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8189288" y="3004336"/>
            <a:ext cx="1189502" cy="2244987"/>
            <a:chOff x="3909834" y="3583857"/>
            <a:chExt cx="650677" cy="1228044"/>
          </a:xfrm>
        </p:grpSpPr>
        <p:sp>
          <p:nvSpPr>
            <p:cNvPr id="743" name="Google Shape;743;p23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6" name="Google Shape;746;p23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747" name="Google Shape;747;p23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" name="Google Shape;757;p23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3"/>
          <p:cNvGrpSpPr/>
          <p:nvPr/>
        </p:nvGrpSpPr>
        <p:grpSpPr>
          <a:xfrm rot="5400000">
            <a:off x="-766549" y="1223403"/>
            <a:ext cx="1992625" cy="834198"/>
            <a:chOff x="9283781" y="3515453"/>
            <a:chExt cx="1460548" cy="608548"/>
          </a:xfrm>
        </p:grpSpPr>
        <p:sp>
          <p:nvSpPr>
            <p:cNvPr id="761" name="Google Shape;761;p23"/>
            <p:cNvSpPr/>
            <p:nvPr/>
          </p:nvSpPr>
          <p:spPr>
            <a:xfrm>
              <a:off x="9293721" y="3515453"/>
              <a:ext cx="1450608" cy="607893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9283781" y="3515453"/>
              <a:ext cx="1460220" cy="607893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solidFill>
          <a:schemeClr val="lt2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24"/>
          <p:cNvGrpSpPr/>
          <p:nvPr/>
        </p:nvGrpSpPr>
        <p:grpSpPr>
          <a:xfrm>
            <a:off x="262200" y="262350"/>
            <a:ext cx="8617500" cy="4618794"/>
            <a:chOff x="266600" y="258700"/>
            <a:chExt cx="8617500" cy="4618794"/>
          </a:xfrm>
        </p:grpSpPr>
        <p:sp>
          <p:nvSpPr>
            <p:cNvPr id="767" name="Google Shape;767;p2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68700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4"/>
          <p:cNvGrpSpPr/>
          <p:nvPr/>
        </p:nvGrpSpPr>
        <p:grpSpPr>
          <a:xfrm>
            <a:off x="-295331" y="650453"/>
            <a:ext cx="908584" cy="908582"/>
            <a:chOff x="5229219" y="135375"/>
            <a:chExt cx="330406" cy="330406"/>
          </a:xfrm>
        </p:grpSpPr>
        <p:sp>
          <p:nvSpPr>
            <p:cNvPr id="780" name="Google Shape;780;p24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24"/>
          <p:cNvGrpSpPr/>
          <p:nvPr/>
        </p:nvGrpSpPr>
        <p:grpSpPr>
          <a:xfrm>
            <a:off x="7316749" y="729858"/>
            <a:ext cx="1317176" cy="749764"/>
            <a:chOff x="262200" y="3357384"/>
            <a:chExt cx="1642159" cy="684216"/>
          </a:xfrm>
        </p:grpSpPr>
        <p:sp>
          <p:nvSpPr>
            <p:cNvPr id="805" name="Google Shape;805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4"/>
          <p:cNvGrpSpPr/>
          <p:nvPr/>
        </p:nvGrpSpPr>
        <p:grpSpPr>
          <a:xfrm rot="5400000">
            <a:off x="7188825" y="2151990"/>
            <a:ext cx="2198523" cy="1458886"/>
            <a:chOff x="262200" y="3357384"/>
            <a:chExt cx="1642159" cy="684216"/>
          </a:xfrm>
        </p:grpSpPr>
        <p:sp>
          <p:nvSpPr>
            <p:cNvPr id="810" name="Google Shape;810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7778212" y="3656375"/>
            <a:ext cx="855723" cy="1522614"/>
            <a:chOff x="5081850" y="1981125"/>
            <a:chExt cx="168125" cy="299150"/>
          </a:xfrm>
        </p:grpSpPr>
        <p:sp>
          <p:nvSpPr>
            <p:cNvPr id="815" name="Google Shape;815;p24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24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820" name="Google Shape;820;p24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4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4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4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4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4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4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4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4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4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4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4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4" name="Google Shape;844;p24"/>
          <p:cNvGrpSpPr/>
          <p:nvPr/>
        </p:nvGrpSpPr>
        <p:grpSpPr>
          <a:xfrm>
            <a:off x="-440077" y="2576308"/>
            <a:ext cx="1110229" cy="1080133"/>
            <a:chOff x="-2137228" y="1713916"/>
            <a:chExt cx="886198" cy="862175"/>
          </a:xfrm>
        </p:grpSpPr>
        <p:sp>
          <p:nvSpPr>
            <p:cNvPr id="845" name="Google Shape;845;p24"/>
            <p:cNvSpPr/>
            <p:nvPr/>
          </p:nvSpPr>
          <p:spPr>
            <a:xfrm>
              <a:off x="-1995630" y="1713916"/>
              <a:ext cx="744600" cy="744161"/>
            </a:xfrm>
            <a:custGeom>
              <a:avLst/>
              <a:gdLst/>
              <a:ahLst/>
              <a:cxnLst/>
              <a:rect l="l" t="t" r="r" b="b"/>
              <a:pathLst>
                <a:path w="5653" h="5650" extrusionOk="0">
                  <a:moveTo>
                    <a:pt x="1" y="1"/>
                  </a:moveTo>
                  <a:lnTo>
                    <a:pt x="1" y="5649"/>
                  </a:lnTo>
                  <a:lnTo>
                    <a:pt x="5653" y="564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-1959539" y="1749082"/>
              <a:ext cx="673736" cy="673828"/>
            </a:xfrm>
            <a:custGeom>
              <a:avLst/>
              <a:gdLst/>
              <a:ahLst/>
              <a:cxnLst/>
              <a:rect l="l" t="t" r="r" b="b"/>
              <a:pathLst>
                <a:path w="5115" h="5116" extrusionOk="0">
                  <a:moveTo>
                    <a:pt x="0" y="1"/>
                  </a:moveTo>
                  <a:lnTo>
                    <a:pt x="0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-1853901" y="1865120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19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6" y="48"/>
                    <a:pt x="85" y="199"/>
                    <a:pt x="51" y="387"/>
                  </a:cubicBezTo>
                  <a:cubicBezTo>
                    <a:pt x="1" y="645"/>
                    <a:pt x="170" y="897"/>
                    <a:pt x="428" y="950"/>
                  </a:cubicBezTo>
                  <a:cubicBezTo>
                    <a:pt x="459" y="956"/>
                    <a:pt x="489" y="959"/>
                    <a:pt x="519" y="959"/>
                  </a:cubicBezTo>
                  <a:cubicBezTo>
                    <a:pt x="744" y="959"/>
                    <a:pt x="947" y="800"/>
                    <a:pt x="991" y="573"/>
                  </a:cubicBezTo>
                  <a:cubicBezTo>
                    <a:pt x="1042" y="312"/>
                    <a:pt x="872" y="60"/>
                    <a:pt x="614" y="10"/>
                  </a:cubicBezTo>
                  <a:cubicBezTo>
                    <a:pt x="582" y="4"/>
                    <a:pt x="551" y="1"/>
                    <a:pt x="5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-1769337" y="1974441"/>
              <a:ext cx="482746" cy="271586"/>
            </a:xfrm>
            <a:custGeom>
              <a:avLst/>
              <a:gdLst/>
              <a:ahLst/>
              <a:cxnLst/>
              <a:rect l="l" t="t" r="r" b="b"/>
              <a:pathLst>
                <a:path w="3665" h="2062" extrusionOk="0">
                  <a:moveTo>
                    <a:pt x="1831" y="1"/>
                  </a:moveTo>
                  <a:lnTo>
                    <a:pt x="0" y="2061"/>
                  </a:lnTo>
                  <a:lnTo>
                    <a:pt x="3664" y="206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-1954929" y="2069405"/>
              <a:ext cx="398973" cy="176623"/>
            </a:xfrm>
            <a:custGeom>
              <a:avLst/>
              <a:gdLst/>
              <a:ahLst/>
              <a:cxnLst/>
              <a:rect l="l" t="t" r="r" b="b"/>
              <a:pathLst>
                <a:path w="3029" h="1341" extrusionOk="0">
                  <a:moveTo>
                    <a:pt x="1513" y="0"/>
                  </a:moveTo>
                  <a:lnTo>
                    <a:pt x="0" y="1340"/>
                  </a:lnTo>
                  <a:lnTo>
                    <a:pt x="3029" y="1340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-1959539" y="2245898"/>
              <a:ext cx="673736" cy="177413"/>
            </a:xfrm>
            <a:custGeom>
              <a:avLst/>
              <a:gdLst/>
              <a:ahLst/>
              <a:cxnLst/>
              <a:rect l="l" t="t" r="r" b="b"/>
              <a:pathLst>
                <a:path w="5115" h="1347" extrusionOk="0">
                  <a:moveTo>
                    <a:pt x="0" y="0"/>
                  </a:moveTo>
                  <a:lnTo>
                    <a:pt x="0" y="1346"/>
                  </a:lnTo>
                  <a:lnTo>
                    <a:pt x="5115" y="1346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-2137228" y="1831929"/>
              <a:ext cx="744073" cy="744161"/>
            </a:xfrm>
            <a:custGeom>
              <a:avLst/>
              <a:gdLst/>
              <a:ahLst/>
              <a:cxnLst/>
              <a:rect l="l" t="t" r="r" b="b"/>
              <a:pathLst>
                <a:path w="5649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5649" y="5650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-2101664" y="1868018"/>
              <a:ext cx="673736" cy="673696"/>
            </a:xfrm>
            <a:custGeom>
              <a:avLst/>
              <a:gdLst/>
              <a:ahLst/>
              <a:cxnLst/>
              <a:rect l="l" t="t" r="r" b="b"/>
              <a:pathLst>
                <a:path w="5115" h="5115" extrusionOk="0">
                  <a:moveTo>
                    <a:pt x="1" y="1"/>
                  </a:moveTo>
                  <a:lnTo>
                    <a:pt x="1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-1996025" y="1983134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20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7" y="48"/>
                    <a:pt x="92" y="196"/>
                    <a:pt x="54" y="388"/>
                  </a:cubicBezTo>
                  <a:cubicBezTo>
                    <a:pt x="1" y="646"/>
                    <a:pt x="171" y="897"/>
                    <a:pt x="428" y="951"/>
                  </a:cubicBezTo>
                  <a:cubicBezTo>
                    <a:pt x="459" y="957"/>
                    <a:pt x="490" y="960"/>
                    <a:pt x="521" y="960"/>
                  </a:cubicBezTo>
                  <a:cubicBezTo>
                    <a:pt x="746" y="960"/>
                    <a:pt x="947" y="801"/>
                    <a:pt x="991" y="573"/>
                  </a:cubicBezTo>
                  <a:cubicBezTo>
                    <a:pt x="1042" y="312"/>
                    <a:pt x="875" y="61"/>
                    <a:pt x="614" y="10"/>
                  </a:cubicBezTo>
                  <a:cubicBezTo>
                    <a:pt x="583" y="4"/>
                    <a:pt x="551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-1911462" y="2092981"/>
              <a:ext cx="482746" cy="271059"/>
            </a:xfrm>
            <a:custGeom>
              <a:avLst/>
              <a:gdLst/>
              <a:ahLst/>
              <a:cxnLst/>
              <a:rect l="l" t="t" r="r" b="b"/>
              <a:pathLst>
                <a:path w="3665" h="2058" extrusionOk="0">
                  <a:moveTo>
                    <a:pt x="1834" y="0"/>
                  </a:moveTo>
                  <a:lnTo>
                    <a:pt x="0" y="2057"/>
                  </a:lnTo>
                  <a:lnTo>
                    <a:pt x="3665" y="2057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B1A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4"/>
          <p:cNvGrpSpPr/>
          <p:nvPr/>
        </p:nvGrpSpPr>
        <p:grpSpPr>
          <a:xfrm>
            <a:off x="104843" y="3499311"/>
            <a:ext cx="1238421" cy="1679635"/>
            <a:chOff x="460250" y="1921475"/>
            <a:chExt cx="233075" cy="316125"/>
          </a:xfrm>
        </p:grpSpPr>
        <p:grpSp>
          <p:nvGrpSpPr>
            <p:cNvPr id="858" name="Google Shape;858;p24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859" name="Google Shape;859;p24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4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4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24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864" name="Google Shape;864;p24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4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4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4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4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4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4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4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4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4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24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4" name="Google Shape;34;p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40;p3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3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724050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724050" y="997850"/>
            <a:ext cx="1223100" cy="122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24050" y="3884700"/>
            <a:ext cx="4350600" cy="409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"/>
          <p:cNvSpPr>
            <a:spLocks noGrp="1"/>
          </p:cNvSpPr>
          <p:nvPr>
            <p:ph type="pic" idx="3"/>
          </p:nvPr>
        </p:nvSpPr>
        <p:spPr>
          <a:xfrm>
            <a:off x="5505600" y="724875"/>
            <a:ext cx="3168900" cy="384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1" name="Google Shape;61;p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128450"/>
            <a:ext cx="7704000" cy="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4361A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10" name="Google Shape;110;p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148221" y="4012559"/>
            <a:ext cx="704999" cy="1254456"/>
            <a:chOff x="5081850" y="1981125"/>
            <a:chExt cx="168125" cy="299150"/>
          </a:xfrm>
        </p:grpSpPr>
        <p:sp>
          <p:nvSpPr>
            <p:cNvPr id="123" name="Google Shape;123;p5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" name="Google Shape;152;p5"/>
          <p:cNvGrpSpPr/>
          <p:nvPr/>
        </p:nvGrpSpPr>
        <p:grpSpPr>
          <a:xfrm>
            <a:off x="8199067" y="3364579"/>
            <a:ext cx="1365469" cy="935075"/>
            <a:chOff x="4354825" y="2560575"/>
            <a:chExt cx="284900" cy="195100"/>
          </a:xfrm>
        </p:grpSpPr>
        <p:sp>
          <p:nvSpPr>
            <p:cNvPr id="153" name="Google Shape;153;p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77818" y="1333380"/>
            <a:ext cx="572425" cy="572716"/>
            <a:chOff x="4205500" y="2990700"/>
            <a:chExt cx="443499" cy="443725"/>
          </a:xfrm>
        </p:grpSpPr>
        <p:sp>
          <p:nvSpPr>
            <p:cNvPr id="159" name="Google Shape;159;p5"/>
            <p:cNvSpPr/>
            <p:nvPr/>
          </p:nvSpPr>
          <p:spPr>
            <a:xfrm>
              <a:off x="4246413" y="3406821"/>
              <a:ext cx="361746" cy="7072"/>
            </a:xfrm>
            <a:custGeom>
              <a:avLst/>
              <a:gdLst/>
              <a:ahLst/>
              <a:cxnLst/>
              <a:rect l="l" t="t" r="r" b="b"/>
              <a:pathLst>
                <a:path w="4757" h="93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4226108" y="3031612"/>
              <a:ext cx="6996" cy="361442"/>
            </a:xfrm>
            <a:custGeom>
              <a:avLst/>
              <a:gdLst/>
              <a:ahLst/>
              <a:cxnLst/>
              <a:rect l="l" t="t" r="r" b="b"/>
              <a:pathLst>
                <a:path w="92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91" y="182"/>
                  </a:lnTo>
                  <a:lnTo>
                    <a:pt x="91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91" y="450"/>
                  </a:lnTo>
                  <a:lnTo>
                    <a:pt x="91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91" y="720"/>
                  </a:lnTo>
                  <a:lnTo>
                    <a:pt x="91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91" y="988"/>
                  </a:lnTo>
                  <a:lnTo>
                    <a:pt x="91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91" y="1346"/>
                  </a:lnTo>
                  <a:lnTo>
                    <a:pt x="91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91" y="2154"/>
                  </a:lnTo>
                  <a:lnTo>
                    <a:pt x="91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91" y="2422"/>
                  </a:lnTo>
                  <a:lnTo>
                    <a:pt x="91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91" y="2780"/>
                  </a:lnTo>
                  <a:lnTo>
                    <a:pt x="91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91" y="3051"/>
                  </a:lnTo>
                  <a:lnTo>
                    <a:pt x="91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91" y="3318"/>
                  </a:lnTo>
                  <a:lnTo>
                    <a:pt x="91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91" y="3589"/>
                  </a:lnTo>
                  <a:lnTo>
                    <a:pt x="91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91" y="3856"/>
                  </a:lnTo>
                  <a:lnTo>
                    <a:pt x="91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91" y="4215"/>
                  </a:lnTo>
                  <a:lnTo>
                    <a:pt x="91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91" y="4485"/>
                  </a:lnTo>
                  <a:lnTo>
                    <a:pt x="91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91" y="4752"/>
                  </a:lnTo>
                  <a:lnTo>
                    <a:pt x="91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246413" y="3011004"/>
              <a:ext cx="361746" cy="6996"/>
            </a:xfrm>
            <a:custGeom>
              <a:avLst/>
              <a:gdLst/>
              <a:ahLst/>
              <a:cxnLst/>
              <a:rect l="l" t="t" r="r" b="b"/>
              <a:pathLst>
                <a:path w="4757" h="92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621700" y="3031612"/>
              <a:ext cx="6768" cy="361442"/>
            </a:xfrm>
            <a:custGeom>
              <a:avLst/>
              <a:gdLst/>
              <a:ahLst/>
              <a:cxnLst/>
              <a:rect l="l" t="t" r="r" b="b"/>
              <a:pathLst>
                <a:path w="89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88" y="182"/>
                  </a:lnTo>
                  <a:lnTo>
                    <a:pt x="88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88" y="450"/>
                  </a:lnTo>
                  <a:lnTo>
                    <a:pt x="88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88" y="720"/>
                  </a:lnTo>
                  <a:lnTo>
                    <a:pt x="88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88" y="988"/>
                  </a:lnTo>
                  <a:lnTo>
                    <a:pt x="88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88" y="1346"/>
                  </a:lnTo>
                  <a:lnTo>
                    <a:pt x="88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88" y="2154"/>
                  </a:lnTo>
                  <a:lnTo>
                    <a:pt x="88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88" y="2422"/>
                  </a:lnTo>
                  <a:lnTo>
                    <a:pt x="88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88" y="2780"/>
                  </a:lnTo>
                  <a:lnTo>
                    <a:pt x="88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88" y="3051"/>
                  </a:lnTo>
                  <a:lnTo>
                    <a:pt x="88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88" y="3318"/>
                  </a:lnTo>
                  <a:lnTo>
                    <a:pt x="88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88" y="3589"/>
                  </a:lnTo>
                  <a:lnTo>
                    <a:pt x="88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88" y="3856"/>
                  </a:lnTo>
                  <a:lnTo>
                    <a:pt x="88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88" y="4215"/>
                  </a:lnTo>
                  <a:lnTo>
                    <a:pt x="88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88" y="4485"/>
                  </a:lnTo>
                  <a:lnTo>
                    <a:pt x="88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88" y="4752"/>
                  </a:lnTo>
                  <a:lnTo>
                    <a:pt x="88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5"/>
            <p:cNvGrpSpPr/>
            <p:nvPr/>
          </p:nvGrpSpPr>
          <p:grpSpPr>
            <a:xfrm>
              <a:off x="4205728" y="2990700"/>
              <a:ext cx="443271" cy="443725"/>
              <a:chOff x="4205728" y="2990700"/>
              <a:chExt cx="443271" cy="443725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4205728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4205728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205728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601091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601091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01091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403296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03296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5"/>
            <p:cNvSpPr/>
            <p:nvPr/>
          </p:nvSpPr>
          <p:spPr>
            <a:xfrm>
              <a:off x="4205500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205500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3" y="88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05500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594399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594399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0" y="88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594399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403296" y="2990700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403296" y="3379368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8122543" y="599922"/>
            <a:ext cx="1211622" cy="1306172"/>
            <a:chOff x="9061756" y="762019"/>
            <a:chExt cx="1243582" cy="1340626"/>
          </a:xfrm>
        </p:grpSpPr>
        <p:sp>
          <p:nvSpPr>
            <p:cNvPr id="181" name="Google Shape;181;p5"/>
            <p:cNvSpPr/>
            <p:nvPr/>
          </p:nvSpPr>
          <p:spPr>
            <a:xfrm rot="1302542" flipH="1">
              <a:off x="9231094" y="895104"/>
              <a:ext cx="902000" cy="1074258"/>
            </a:xfrm>
            <a:custGeom>
              <a:avLst/>
              <a:gdLst/>
              <a:ahLst/>
              <a:cxnLst/>
              <a:rect l="l" t="t" r="r" b="b"/>
              <a:pathLst>
                <a:path w="9106" h="10845" extrusionOk="0">
                  <a:moveTo>
                    <a:pt x="3228" y="0"/>
                  </a:moveTo>
                  <a:lnTo>
                    <a:pt x="1" y="8329"/>
                  </a:lnTo>
                  <a:lnTo>
                    <a:pt x="6489" y="10845"/>
                  </a:lnTo>
                  <a:lnTo>
                    <a:pt x="9106" y="4098"/>
                  </a:lnTo>
                  <a:lnTo>
                    <a:pt x="8046" y="1865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1302542" flipH="1">
              <a:off x="9229575" y="891587"/>
              <a:ext cx="907944" cy="1081489"/>
            </a:xfrm>
            <a:custGeom>
              <a:avLst/>
              <a:gdLst/>
              <a:ahLst/>
              <a:cxnLst/>
              <a:rect l="l" t="t" r="r" b="b"/>
              <a:pathLst>
                <a:path w="9166" h="10918" extrusionOk="0">
                  <a:moveTo>
                    <a:pt x="3246" y="0"/>
                  </a:moveTo>
                  <a:lnTo>
                    <a:pt x="3196" y="129"/>
                  </a:lnTo>
                  <a:lnTo>
                    <a:pt x="3259" y="154"/>
                  </a:lnTo>
                  <a:lnTo>
                    <a:pt x="3287" y="91"/>
                  </a:lnTo>
                  <a:lnTo>
                    <a:pt x="3322" y="104"/>
                  </a:lnTo>
                  <a:lnTo>
                    <a:pt x="3347" y="41"/>
                  </a:lnTo>
                  <a:lnTo>
                    <a:pt x="3246" y="0"/>
                  </a:lnTo>
                  <a:close/>
                  <a:moveTo>
                    <a:pt x="3514" y="101"/>
                  </a:moveTo>
                  <a:lnTo>
                    <a:pt x="3492" y="167"/>
                  </a:lnTo>
                  <a:lnTo>
                    <a:pt x="3662" y="230"/>
                  </a:lnTo>
                  <a:lnTo>
                    <a:pt x="3684" y="167"/>
                  </a:lnTo>
                  <a:lnTo>
                    <a:pt x="3514" y="101"/>
                  </a:lnTo>
                  <a:close/>
                  <a:moveTo>
                    <a:pt x="3850" y="227"/>
                  </a:moveTo>
                  <a:lnTo>
                    <a:pt x="3825" y="293"/>
                  </a:lnTo>
                  <a:lnTo>
                    <a:pt x="3995" y="356"/>
                  </a:lnTo>
                  <a:lnTo>
                    <a:pt x="4017" y="293"/>
                  </a:lnTo>
                  <a:lnTo>
                    <a:pt x="3850" y="227"/>
                  </a:lnTo>
                  <a:close/>
                  <a:moveTo>
                    <a:pt x="3133" y="293"/>
                  </a:moveTo>
                  <a:lnTo>
                    <a:pt x="3070" y="459"/>
                  </a:lnTo>
                  <a:lnTo>
                    <a:pt x="3133" y="484"/>
                  </a:lnTo>
                  <a:lnTo>
                    <a:pt x="3196" y="315"/>
                  </a:lnTo>
                  <a:lnTo>
                    <a:pt x="3133" y="293"/>
                  </a:lnTo>
                  <a:close/>
                  <a:moveTo>
                    <a:pt x="4184" y="359"/>
                  </a:moveTo>
                  <a:lnTo>
                    <a:pt x="4159" y="422"/>
                  </a:lnTo>
                  <a:lnTo>
                    <a:pt x="4328" y="484"/>
                  </a:lnTo>
                  <a:lnTo>
                    <a:pt x="4354" y="422"/>
                  </a:lnTo>
                  <a:lnTo>
                    <a:pt x="4184" y="359"/>
                  </a:lnTo>
                  <a:close/>
                  <a:moveTo>
                    <a:pt x="4517" y="488"/>
                  </a:moveTo>
                  <a:lnTo>
                    <a:pt x="4495" y="551"/>
                  </a:lnTo>
                  <a:lnTo>
                    <a:pt x="4662" y="613"/>
                  </a:lnTo>
                  <a:lnTo>
                    <a:pt x="4687" y="551"/>
                  </a:lnTo>
                  <a:lnTo>
                    <a:pt x="4517" y="488"/>
                  </a:lnTo>
                  <a:close/>
                  <a:moveTo>
                    <a:pt x="4857" y="617"/>
                  </a:moveTo>
                  <a:lnTo>
                    <a:pt x="4832" y="679"/>
                  </a:lnTo>
                  <a:lnTo>
                    <a:pt x="5001" y="742"/>
                  </a:lnTo>
                  <a:lnTo>
                    <a:pt x="5023" y="679"/>
                  </a:lnTo>
                  <a:lnTo>
                    <a:pt x="4857" y="617"/>
                  </a:lnTo>
                  <a:close/>
                  <a:moveTo>
                    <a:pt x="3004" y="626"/>
                  </a:moveTo>
                  <a:lnTo>
                    <a:pt x="2941" y="796"/>
                  </a:lnTo>
                  <a:lnTo>
                    <a:pt x="3004" y="818"/>
                  </a:lnTo>
                  <a:lnTo>
                    <a:pt x="3067" y="648"/>
                  </a:lnTo>
                  <a:lnTo>
                    <a:pt x="3004" y="626"/>
                  </a:lnTo>
                  <a:close/>
                  <a:moveTo>
                    <a:pt x="5190" y="746"/>
                  </a:moveTo>
                  <a:lnTo>
                    <a:pt x="5165" y="808"/>
                  </a:lnTo>
                  <a:lnTo>
                    <a:pt x="5335" y="875"/>
                  </a:lnTo>
                  <a:lnTo>
                    <a:pt x="5357" y="808"/>
                  </a:lnTo>
                  <a:lnTo>
                    <a:pt x="5190" y="746"/>
                  </a:lnTo>
                  <a:close/>
                  <a:moveTo>
                    <a:pt x="5524" y="875"/>
                  </a:moveTo>
                  <a:lnTo>
                    <a:pt x="5502" y="937"/>
                  </a:lnTo>
                  <a:lnTo>
                    <a:pt x="5668" y="1003"/>
                  </a:lnTo>
                  <a:lnTo>
                    <a:pt x="5693" y="937"/>
                  </a:lnTo>
                  <a:lnTo>
                    <a:pt x="5524" y="875"/>
                  </a:lnTo>
                  <a:close/>
                  <a:moveTo>
                    <a:pt x="5863" y="1010"/>
                  </a:moveTo>
                  <a:lnTo>
                    <a:pt x="5838" y="1073"/>
                  </a:lnTo>
                  <a:lnTo>
                    <a:pt x="6008" y="1136"/>
                  </a:lnTo>
                  <a:lnTo>
                    <a:pt x="6030" y="1073"/>
                  </a:lnTo>
                  <a:lnTo>
                    <a:pt x="5863" y="1010"/>
                  </a:lnTo>
                  <a:close/>
                  <a:moveTo>
                    <a:pt x="2878" y="963"/>
                  </a:moveTo>
                  <a:lnTo>
                    <a:pt x="2816" y="1132"/>
                  </a:lnTo>
                  <a:lnTo>
                    <a:pt x="2878" y="1158"/>
                  </a:lnTo>
                  <a:lnTo>
                    <a:pt x="2941" y="988"/>
                  </a:lnTo>
                  <a:lnTo>
                    <a:pt x="2878" y="963"/>
                  </a:lnTo>
                  <a:close/>
                  <a:moveTo>
                    <a:pt x="6197" y="1136"/>
                  </a:moveTo>
                  <a:lnTo>
                    <a:pt x="6171" y="1198"/>
                  </a:lnTo>
                  <a:lnTo>
                    <a:pt x="6341" y="1268"/>
                  </a:lnTo>
                  <a:lnTo>
                    <a:pt x="6366" y="1202"/>
                  </a:lnTo>
                  <a:lnTo>
                    <a:pt x="6197" y="1136"/>
                  </a:lnTo>
                  <a:close/>
                  <a:moveTo>
                    <a:pt x="6530" y="1271"/>
                  </a:moveTo>
                  <a:lnTo>
                    <a:pt x="6508" y="1334"/>
                  </a:lnTo>
                  <a:lnTo>
                    <a:pt x="6675" y="1397"/>
                  </a:lnTo>
                  <a:lnTo>
                    <a:pt x="6700" y="1334"/>
                  </a:lnTo>
                  <a:lnTo>
                    <a:pt x="6530" y="1271"/>
                  </a:lnTo>
                  <a:close/>
                  <a:moveTo>
                    <a:pt x="2749" y="1299"/>
                  </a:moveTo>
                  <a:lnTo>
                    <a:pt x="2687" y="1466"/>
                  </a:lnTo>
                  <a:lnTo>
                    <a:pt x="2749" y="1491"/>
                  </a:lnTo>
                  <a:lnTo>
                    <a:pt x="2812" y="1321"/>
                  </a:lnTo>
                  <a:lnTo>
                    <a:pt x="2749" y="1299"/>
                  </a:lnTo>
                  <a:close/>
                  <a:moveTo>
                    <a:pt x="6863" y="1397"/>
                  </a:moveTo>
                  <a:lnTo>
                    <a:pt x="6841" y="1460"/>
                  </a:lnTo>
                  <a:lnTo>
                    <a:pt x="7011" y="1526"/>
                  </a:lnTo>
                  <a:lnTo>
                    <a:pt x="7030" y="1463"/>
                  </a:lnTo>
                  <a:lnTo>
                    <a:pt x="6863" y="1397"/>
                  </a:lnTo>
                  <a:close/>
                  <a:moveTo>
                    <a:pt x="7200" y="1529"/>
                  </a:moveTo>
                  <a:lnTo>
                    <a:pt x="7175" y="1592"/>
                  </a:lnTo>
                  <a:lnTo>
                    <a:pt x="7345" y="1655"/>
                  </a:lnTo>
                  <a:lnTo>
                    <a:pt x="7367" y="1592"/>
                  </a:lnTo>
                  <a:lnTo>
                    <a:pt x="7200" y="1529"/>
                  </a:lnTo>
                  <a:close/>
                  <a:moveTo>
                    <a:pt x="7533" y="1655"/>
                  </a:moveTo>
                  <a:lnTo>
                    <a:pt x="7508" y="1717"/>
                  </a:lnTo>
                  <a:lnTo>
                    <a:pt x="7678" y="1780"/>
                  </a:lnTo>
                  <a:lnTo>
                    <a:pt x="7697" y="1721"/>
                  </a:lnTo>
                  <a:lnTo>
                    <a:pt x="7533" y="1655"/>
                  </a:lnTo>
                  <a:close/>
                  <a:moveTo>
                    <a:pt x="2617" y="1632"/>
                  </a:moveTo>
                  <a:lnTo>
                    <a:pt x="2554" y="1802"/>
                  </a:lnTo>
                  <a:lnTo>
                    <a:pt x="2617" y="1824"/>
                  </a:lnTo>
                  <a:lnTo>
                    <a:pt x="2680" y="1655"/>
                  </a:lnTo>
                  <a:lnTo>
                    <a:pt x="2617" y="1632"/>
                  </a:lnTo>
                  <a:close/>
                  <a:moveTo>
                    <a:pt x="7867" y="1790"/>
                  </a:moveTo>
                  <a:lnTo>
                    <a:pt x="7845" y="1853"/>
                  </a:lnTo>
                  <a:lnTo>
                    <a:pt x="8011" y="1916"/>
                  </a:lnTo>
                  <a:lnTo>
                    <a:pt x="8037" y="1853"/>
                  </a:lnTo>
                  <a:lnTo>
                    <a:pt x="7867" y="1790"/>
                  </a:lnTo>
                  <a:close/>
                  <a:moveTo>
                    <a:pt x="2488" y="1969"/>
                  </a:moveTo>
                  <a:lnTo>
                    <a:pt x="2425" y="2139"/>
                  </a:lnTo>
                  <a:lnTo>
                    <a:pt x="2488" y="2164"/>
                  </a:lnTo>
                  <a:lnTo>
                    <a:pt x="2551" y="1994"/>
                  </a:lnTo>
                  <a:lnTo>
                    <a:pt x="2488" y="1969"/>
                  </a:lnTo>
                  <a:close/>
                  <a:moveTo>
                    <a:pt x="8172" y="1994"/>
                  </a:moveTo>
                  <a:lnTo>
                    <a:pt x="8109" y="2023"/>
                  </a:lnTo>
                  <a:lnTo>
                    <a:pt x="8184" y="2183"/>
                  </a:lnTo>
                  <a:lnTo>
                    <a:pt x="8247" y="2155"/>
                  </a:lnTo>
                  <a:lnTo>
                    <a:pt x="8172" y="1994"/>
                  </a:lnTo>
                  <a:close/>
                  <a:moveTo>
                    <a:pt x="2359" y="2302"/>
                  </a:moveTo>
                  <a:lnTo>
                    <a:pt x="2297" y="2472"/>
                  </a:lnTo>
                  <a:lnTo>
                    <a:pt x="2359" y="2497"/>
                  </a:lnTo>
                  <a:lnTo>
                    <a:pt x="2422" y="2328"/>
                  </a:lnTo>
                  <a:lnTo>
                    <a:pt x="2359" y="2302"/>
                  </a:lnTo>
                  <a:close/>
                  <a:moveTo>
                    <a:pt x="8326" y="2321"/>
                  </a:moveTo>
                  <a:lnTo>
                    <a:pt x="8263" y="2346"/>
                  </a:lnTo>
                  <a:lnTo>
                    <a:pt x="8339" y="2510"/>
                  </a:lnTo>
                  <a:lnTo>
                    <a:pt x="8401" y="2482"/>
                  </a:lnTo>
                  <a:lnTo>
                    <a:pt x="8326" y="2321"/>
                  </a:lnTo>
                  <a:close/>
                  <a:moveTo>
                    <a:pt x="2230" y="2639"/>
                  </a:moveTo>
                  <a:lnTo>
                    <a:pt x="2168" y="2809"/>
                  </a:lnTo>
                  <a:lnTo>
                    <a:pt x="2230" y="2831"/>
                  </a:lnTo>
                  <a:lnTo>
                    <a:pt x="2290" y="2661"/>
                  </a:lnTo>
                  <a:lnTo>
                    <a:pt x="2230" y="2639"/>
                  </a:lnTo>
                  <a:close/>
                  <a:moveTo>
                    <a:pt x="8480" y="2642"/>
                  </a:moveTo>
                  <a:lnTo>
                    <a:pt x="8417" y="2670"/>
                  </a:lnTo>
                  <a:lnTo>
                    <a:pt x="8493" y="2831"/>
                  </a:lnTo>
                  <a:lnTo>
                    <a:pt x="8556" y="2803"/>
                  </a:lnTo>
                  <a:lnTo>
                    <a:pt x="8480" y="2642"/>
                  </a:lnTo>
                  <a:close/>
                  <a:moveTo>
                    <a:pt x="8634" y="2969"/>
                  </a:moveTo>
                  <a:lnTo>
                    <a:pt x="8571" y="2998"/>
                  </a:lnTo>
                  <a:lnTo>
                    <a:pt x="8647" y="3158"/>
                  </a:lnTo>
                  <a:lnTo>
                    <a:pt x="8710" y="3130"/>
                  </a:lnTo>
                  <a:lnTo>
                    <a:pt x="8634" y="2969"/>
                  </a:lnTo>
                  <a:close/>
                  <a:moveTo>
                    <a:pt x="2098" y="2972"/>
                  </a:moveTo>
                  <a:lnTo>
                    <a:pt x="2032" y="3142"/>
                  </a:lnTo>
                  <a:lnTo>
                    <a:pt x="2095" y="3164"/>
                  </a:lnTo>
                  <a:lnTo>
                    <a:pt x="2161" y="2998"/>
                  </a:lnTo>
                  <a:lnTo>
                    <a:pt x="2098" y="2972"/>
                  </a:lnTo>
                  <a:close/>
                  <a:moveTo>
                    <a:pt x="8779" y="3290"/>
                  </a:moveTo>
                  <a:lnTo>
                    <a:pt x="8719" y="3318"/>
                  </a:lnTo>
                  <a:lnTo>
                    <a:pt x="8795" y="3479"/>
                  </a:lnTo>
                  <a:lnTo>
                    <a:pt x="8857" y="3454"/>
                  </a:lnTo>
                  <a:lnTo>
                    <a:pt x="8779" y="3290"/>
                  </a:lnTo>
                  <a:close/>
                  <a:moveTo>
                    <a:pt x="1966" y="3306"/>
                  </a:moveTo>
                  <a:lnTo>
                    <a:pt x="1903" y="3476"/>
                  </a:lnTo>
                  <a:lnTo>
                    <a:pt x="1966" y="3501"/>
                  </a:lnTo>
                  <a:lnTo>
                    <a:pt x="2029" y="3331"/>
                  </a:lnTo>
                  <a:lnTo>
                    <a:pt x="1966" y="3306"/>
                  </a:lnTo>
                  <a:close/>
                  <a:moveTo>
                    <a:pt x="8933" y="3614"/>
                  </a:moveTo>
                  <a:lnTo>
                    <a:pt x="8873" y="3639"/>
                  </a:lnTo>
                  <a:lnTo>
                    <a:pt x="8949" y="3803"/>
                  </a:lnTo>
                  <a:lnTo>
                    <a:pt x="9012" y="3774"/>
                  </a:lnTo>
                  <a:lnTo>
                    <a:pt x="8933" y="3614"/>
                  </a:lnTo>
                  <a:close/>
                  <a:moveTo>
                    <a:pt x="1840" y="3639"/>
                  </a:moveTo>
                  <a:lnTo>
                    <a:pt x="1774" y="3809"/>
                  </a:lnTo>
                  <a:lnTo>
                    <a:pt x="1837" y="3834"/>
                  </a:lnTo>
                  <a:lnTo>
                    <a:pt x="1903" y="3664"/>
                  </a:lnTo>
                  <a:lnTo>
                    <a:pt x="1840" y="3639"/>
                  </a:lnTo>
                  <a:close/>
                  <a:moveTo>
                    <a:pt x="9087" y="3941"/>
                  </a:moveTo>
                  <a:lnTo>
                    <a:pt x="9027" y="3966"/>
                  </a:lnTo>
                  <a:lnTo>
                    <a:pt x="9103" y="4130"/>
                  </a:lnTo>
                  <a:lnTo>
                    <a:pt x="9166" y="4101"/>
                  </a:lnTo>
                  <a:lnTo>
                    <a:pt x="9087" y="3941"/>
                  </a:lnTo>
                  <a:close/>
                  <a:moveTo>
                    <a:pt x="1712" y="3976"/>
                  </a:moveTo>
                  <a:lnTo>
                    <a:pt x="1649" y="4146"/>
                  </a:lnTo>
                  <a:lnTo>
                    <a:pt x="1712" y="4168"/>
                  </a:lnTo>
                  <a:lnTo>
                    <a:pt x="1774" y="3998"/>
                  </a:lnTo>
                  <a:lnTo>
                    <a:pt x="1712" y="3976"/>
                  </a:lnTo>
                  <a:close/>
                  <a:moveTo>
                    <a:pt x="9059" y="4265"/>
                  </a:moveTo>
                  <a:lnTo>
                    <a:pt x="8996" y="4435"/>
                  </a:lnTo>
                  <a:lnTo>
                    <a:pt x="9059" y="4460"/>
                  </a:lnTo>
                  <a:lnTo>
                    <a:pt x="9122" y="4290"/>
                  </a:lnTo>
                  <a:lnTo>
                    <a:pt x="9059" y="4265"/>
                  </a:lnTo>
                  <a:close/>
                  <a:moveTo>
                    <a:pt x="1586" y="4309"/>
                  </a:moveTo>
                  <a:lnTo>
                    <a:pt x="1517" y="4479"/>
                  </a:lnTo>
                  <a:lnTo>
                    <a:pt x="1579" y="4501"/>
                  </a:lnTo>
                  <a:lnTo>
                    <a:pt x="1649" y="4334"/>
                  </a:lnTo>
                  <a:lnTo>
                    <a:pt x="1586" y="4309"/>
                  </a:lnTo>
                  <a:close/>
                  <a:moveTo>
                    <a:pt x="8933" y="4608"/>
                  </a:moveTo>
                  <a:lnTo>
                    <a:pt x="8867" y="4778"/>
                  </a:lnTo>
                  <a:lnTo>
                    <a:pt x="8930" y="4800"/>
                  </a:lnTo>
                  <a:lnTo>
                    <a:pt x="8996" y="4630"/>
                  </a:lnTo>
                  <a:lnTo>
                    <a:pt x="8933" y="4608"/>
                  </a:lnTo>
                  <a:close/>
                  <a:moveTo>
                    <a:pt x="1450" y="4652"/>
                  </a:moveTo>
                  <a:lnTo>
                    <a:pt x="1388" y="4819"/>
                  </a:lnTo>
                  <a:lnTo>
                    <a:pt x="1450" y="4844"/>
                  </a:lnTo>
                  <a:lnTo>
                    <a:pt x="1513" y="4674"/>
                  </a:lnTo>
                  <a:lnTo>
                    <a:pt x="1450" y="4652"/>
                  </a:lnTo>
                  <a:close/>
                  <a:moveTo>
                    <a:pt x="8804" y="4941"/>
                  </a:moveTo>
                  <a:lnTo>
                    <a:pt x="8741" y="5111"/>
                  </a:lnTo>
                  <a:lnTo>
                    <a:pt x="8804" y="5133"/>
                  </a:lnTo>
                  <a:lnTo>
                    <a:pt x="8867" y="4966"/>
                  </a:lnTo>
                  <a:lnTo>
                    <a:pt x="8804" y="4941"/>
                  </a:lnTo>
                  <a:close/>
                  <a:moveTo>
                    <a:pt x="1322" y="4985"/>
                  </a:moveTo>
                  <a:lnTo>
                    <a:pt x="1259" y="5155"/>
                  </a:lnTo>
                  <a:lnTo>
                    <a:pt x="1322" y="5177"/>
                  </a:lnTo>
                  <a:lnTo>
                    <a:pt x="1384" y="5010"/>
                  </a:lnTo>
                  <a:lnTo>
                    <a:pt x="1322" y="4985"/>
                  </a:lnTo>
                  <a:close/>
                  <a:moveTo>
                    <a:pt x="8672" y="5278"/>
                  </a:moveTo>
                  <a:lnTo>
                    <a:pt x="8606" y="5445"/>
                  </a:lnTo>
                  <a:lnTo>
                    <a:pt x="8669" y="5470"/>
                  </a:lnTo>
                  <a:lnTo>
                    <a:pt x="8735" y="5300"/>
                  </a:lnTo>
                  <a:lnTo>
                    <a:pt x="8672" y="5278"/>
                  </a:lnTo>
                  <a:close/>
                  <a:moveTo>
                    <a:pt x="1193" y="5319"/>
                  </a:moveTo>
                  <a:lnTo>
                    <a:pt x="1130" y="5489"/>
                  </a:lnTo>
                  <a:lnTo>
                    <a:pt x="1193" y="5514"/>
                  </a:lnTo>
                  <a:lnTo>
                    <a:pt x="1255" y="5344"/>
                  </a:lnTo>
                  <a:lnTo>
                    <a:pt x="1193" y="5319"/>
                  </a:lnTo>
                  <a:close/>
                  <a:moveTo>
                    <a:pt x="8543" y="5614"/>
                  </a:moveTo>
                  <a:lnTo>
                    <a:pt x="8480" y="5784"/>
                  </a:lnTo>
                  <a:lnTo>
                    <a:pt x="8543" y="5806"/>
                  </a:lnTo>
                  <a:lnTo>
                    <a:pt x="8606" y="5640"/>
                  </a:lnTo>
                  <a:lnTo>
                    <a:pt x="8543" y="5614"/>
                  </a:lnTo>
                  <a:close/>
                  <a:moveTo>
                    <a:pt x="1060" y="5655"/>
                  </a:moveTo>
                  <a:lnTo>
                    <a:pt x="998" y="5822"/>
                  </a:lnTo>
                  <a:lnTo>
                    <a:pt x="1060" y="5847"/>
                  </a:lnTo>
                  <a:lnTo>
                    <a:pt x="1123" y="5677"/>
                  </a:lnTo>
                  <a:lnTo>
                    <a:pt x="1060" y="5655"/>
                  </a:lnTo>
                  <a:close/>
                  <a:moveTo>
                    <a:pt x="8414" y="5941"/>
                  </a:moveTo>
                  <a:lnTo>
                    <a:pt x="8351" y="6118"/>
                  </a:lnTo>
                  <a:lnTo>
                    <a:pt x="8414" y="6143"/>
                  </a:lnTo>
                  <a:lnTo>
                    <a:pt x="8477" y="5963"/>
                  </a:lnTo>
                  <a:lnTo>
                    <a:pt x="8414" y="5941"/>
                  </a:lnTo>
                  <a:close/>
                  <a:moveTo>
                    <a:pt x="932" y="5989"/>
                  </a:moveTo>
                  <a:lnTo>
                    <a:pt x="869" y="6155"/>
                  </a:lnTo>
                  <a:lnTo>
                    <a:pt x="932" y="6180"/>
                  </a:lnTo>
                  <a:lnTo>
                    <a:pt x="994" y="6011"/>
                  </a:lnTo>
                  <a:lnTo>
                    <a:pt x="932" y="5989"/>
                  </a:lnTo>
                  <a:close/>
                  <a:moveTo>
                    <a:pt x="8285" y="6284"/>
                  </a:moveTo>
                  <a:lnTo>
                    <a:pt x="8222" y="6451"/>
                  </a:lnTo>
                  <a:lnTo>
                    <a:pt x="8285" y="6476"/>
                  </a:lnTo>
                  <a:lnTo>
                    <a:pt x="8345" y="6306"/>
                  </a:lnTo>
                  <a:lnTo>
                    <a:pt x="8285" y="6284"/>
                  </a:lnTo>
                  <a:close/>
                  <a:moveTo>
                    <a:pt x="803" y="6322"/>
                  </a:moveTo>
                  <a:lnTo>
                    <a:pt x="740" y="6492"/>
                  </a:lnTo>
                  <a:lnTo>
                    <a:pt x="803" y="6514"/>
                  </a:lnTo>
                  <a:lnTo>
                    <a:pt x="865" y="6347"/>
                  </a:lnTo>
                  <a:lnTo>
                    <a:pt x="803" y="6322"/>
                  </a:lnTo>
                  <a:close/>
                  <a:moveTo>
                    <a:pt x="8153" y="6618"/>
                  </a:moveTo>
                  <a:lnTo>
                    <a:pt x="8090" y="6784"/>
                  </a:lnTo>
                  <a:lnTo>
                    <a:pt x="8153" y="6810"/>
                  </a:lnTo>
                  <a:lnTo>
                    <a:pt x="8216" y="6640"/>
                  </a:lnTo>
                  <a:lnTo>
                    <a:pt x="8153" y="6618"/>
                  </a:lnTo>
                  <a:close/>
                  <a:moveTo>
                    <a:pt x="674" y="6662"/>
                  </a:moveTo>
                  <a:lnTo>
                    <a:pt x="611" y="6828"/>
                  </a:lnTo>
                  <a:lnTo>
                    <a:pt x="674" y="6854"/>
                  </a:lnTo>
                  <a:lnTo>
                    <a:pt x="737" y="6684"/>
                  </a:lnTo>
                  <a:lnTo>
                    <a:pt x="674" y="6662"/>
                  </a:lnTo>
                  <a:close/>
                  <a:moveTo>
                    <a:pt x="8024" y="6951"/>
                  </a:moveTo>
                  <a:lnTo>
                    <a:pt x="7961" y="7121"/>
                  </a:lnTo>
                  <a:lnTo>
                    <a:pt x="8024" y="7143"/>
                  </a:lnTo>
                  <a:lnTo>
                    <a:pt x="8087" y="6976"/>
                  </a:lnTo>
                  <a:lnTo>
                    <a:pt x="8024" y="6951"/>
                  </a:lnTo>
                  <a:close/>
                  <a:moveTo>
                    <a:pt x="542" y="6995"/>
                  </a:moveTo>
                  <a:lnTo>
                    <a:pt x="479" y="7165"/>
                  </a:lnTo>
                  <a:lnTo>
                    <a:pt x="542" y="7187"/>
                  </a:lnTo>
                  <a:lnTo>
                    <a:pt x="604" y="7017"/>
                  </a:lnTo>
                  <a:lnTo>
                    <a:pt x="542" y="6995"/>
                  </a:lnTo>
                  <a:close/>
                  <a:moveTo>
                    <a:pt x="7895" y="7284"/>
                  </a:moveTo>
                  <a:lnTo>
                    <a:pt x="7832" y="7454"/>
                  </a:lnTo>
                  <a:lnTo>
                    <a:pt x="7895" y="7479"/>
                  </a:lnTo>
                  <a:lnTo>
                    <a:pt x="7958" y="7310"/>
                  </a:lnTo>
                  <a:lnTo>
                    <a:pt x="7895" y="7284"/>
                  </a:lnTo>
                  <a:close/>
                  <a:moveTo>
                    <a:pt x="416" y="7328"/>
                  </a:moveTo>
                  <a:lnTo>
                    <a:pt x="350" y="7498"/>
                  </a:lnTo>
                  <a:lnTo>
                    <a:pt x="413" y="7520"/>
                  </a:lnTo>
                  <a:lnTo>
                    <a:pt x="479" y="7354"/>
                  </a:lnTo>
                  <a:lnTo>
                    <a:pt x="416" y="7328"/>
                  </a:lnTo>
                  <a:close/>
                  <a:moveTo>
                    <a:pt x="7766" y="7621"/>
                  </a:moveTo>
                  <a:lnTo>
                    <a:pt x="7703" y="7788"/>
                  </a:lnTo>
                  <a:lnTo>
                    <a:pt x="7766" y="7813"/>
                  </a:lnTo>
                  <a:lnTo>
                    <a:pt x="7829" y="7643"/>
                  </a:lnTo>
                  <a:lnTo>
                    <a:pt x="7766" y="7621"/>
                  </a:lnTo>
                  <a:close/>
                  <a:moveTo>
                    <a:pt x="284" y="7662"/>
                  </a:moveTo>
                  <a:lnTo>
                    <a:pt x="221" y="7832"/>
                  </a:lnTo>
                  <a:lnTo>
                    <a:pt x="284" y="7857"/>
                  </a:lnTo>
                  <a:lnTo>
                    <a:pt x="346" y="7687"/>
                  </a:lnTo>
                  <a:lnTo>
                    <a:pt x="284" y="7662"/>
                  </a:lnTo>
                  <a:close/>
                  <a:moveTo>
                    <a:pt x="7634" y="7954"/>
                  </a:moveTo>
                  <a:lnTo>
                    <a:pt x="7571" y="8121"/>
                  </a:lnTo>
                  <a:lnTo>
                    <a:pt x="7634" y="8146"/>
                  </a:lnTo>
                  <a:lnTo>
                    <a:pt x="7697" y="7976"/>
                  </a:lnTo>
                  <a:lnTo>
                    <a:pt x="7634" y="7954"/>
                  </a:lnTo>
                  <a:close/>
                  <a:moveTo>
                    <a:pt x="158" y="7998"/>
                  </a:moveTo>
                  <a:lnTo>
                    <a:pt x="92" y="8165"/>
                  </a:lnTo>
                  <a:lnTo>
                    <a:pt x="155" y="8190"/>
                  </a:lnTo>
                  <a:lnTo>
                    <a:pt x="221" y="8020"/>
                  </a:lnTo>
                  <a:lnTo>
                    <a:pt x="158" y="7998"/>
                  </a:lnTo>
                  <a:close/>
                  <a:moveTo>
                    <a:pt x="23" y="8326"/>
                  </a:moveTo>
                  <a:lnTo>
                    <a:pt x="1" y="8395"/>
                  </a:lnTo>
                  <a:lnTo>
                    <a:pt x="164" y="8458"/>
                  </a:lnTo>
                  <a:lnTo>
                    <a:pt x="189" y="8388"/>
                  </a:lnTo>
                  <a:lnTo>
                    <a:pt x="85" y="8351"/>
                  </a:lnTo>
                  <a:lnTo>
                    <a:pt x="23" y="8326"/>
                  </a:lnTo>
                  <a:close/>
                  <a:moveTo>
                    <a:pt x="7508" y="8285"/>
                  </a:moveTo>
                  <a:lnTo>
                    <a:pt x="7442" y="8451"/>
                  </a:lnTo>
                  <a:lnTo>
                    <a:pt x="7505" y="8477"/>
                  </a:lnTo>
                  <a:lnTo>
                    <a:pt x="7571" y="8307"/>
                  </a:lnTo>
                  <a:lnTo>
                    <a:pt x="7508" y="8285"/>
                  </a:lnTo>
                  <a:close/>
                  <a:moveTo>
                    <a:pt x="353" y="8461"/>
                  </a:moveTo>
                  <a:lnTo>
                    <a:pt x="331" y="8524"/>
                  </a:lnTo>
                  <a:lnTo>
                    <a:pt x="501" y="8587"/>
                  </a:lnTo>
                  <a:lnTo>
                    <a:pt x="523" y="8524"/>
                  </a:lnTo>
                  <a:lnTo>
                    <a:pt x="353" y="8461"/>
                  </a:lnTo>
                  <a:close/>
                  <a:moveTo>
                    <a:pt x="689" y="8587"/>
                  </a:moveTo>
                  <a:lnTo>
                    <a:pt x="664" y="8649"/>
                  </a:lnTo>
                  <a:lnTo>
                    <a:pt x="834" y="8716"/>
                  </a:lnTo>
                  <a:lnTo>
                    <a:pt x="856" y="8653"/>
                  </a:lnTo>
                  <a:lnTo>
                    <a:pt x="689" y="8587"/>
                  </a:lnTo>
                  <a:close/>
                  <a:moveTo>
                    <a:pt x="7376" y="8618"/>
                  </a:moveTo>
                  <a:lnTo>
                    <a:pt x="7313" y="8788"/>
                  </a:lnTo>
                  <a:lnTo>
                    <a:pt x="7376" y="8810"/>
                  </a:lnTo>
                  <a:lnTo>
                    <a:pt x="7439" y="8643"/>
                  </a:lnTo>
                  <a:lnTo>
                    <a:pt x="7376" y="8618"/>
                  </a:lnTo>
                  <a:close/>
                  <a:moveTo>
                    <a:pt x="1026" y="8716"/>
                  </a:moveTo>
                  <a:lnTo>
                    <a:pt x="1004" y="8778"/>
                  </a:lnTo>
                  <a:lnTo>
                    <a:pt x="1171" y="8841"/>
                  </a:lnTo>
                  <a:lnTo>
                    <a:pt x="1196" y="8778"/>
                  </a:lnTo>
                  <a:lnTo>
                    <a:pt x="1026" y="8716"/>
                  </a:lnTo>
                  <a:close/>
                  <a:moveTo>
                    <a:pt x="1359" y="8841"/>
                  </a:moveTo>
                  <a:lnTo>
                    <a:pt x="1337" y="8904"/>
                  </a:lnTo>
                  <a:lnTo>
                    <a:pt x="1507" y="8973"/>
                  </a:lnTo>
                  <a:lnTo>
                    <a:pt x="1529" y="8907"/>
                  </a:lnTo>
                  <a:lnTo>
                    <a:pt x="1359" y="8841"/>
                  </a:lnTo>
                  <a:close/>
                  <a:moveTo>
                    <a:pt x="1696" y="8980"/>
                  </a:moveTo>
                  <a:lnTo>
                    <a:pt x="1671" y="9043"/>
                  </a:lnTo>
                  <a:lnTo>
                    <a:pt x="1840" y="9106"/>
                  </a:lnTo>
                  <a:lnTo>
                    <a:pt x="1862" y="9043"/>
                  </a:lnTo>
                  <a:lnTo>
                    <a:pt x="1696" y="8980"/>
                  </a:lnTo>
                  <a:close/>
                  <a:moveTo>
                    <a:pt x="7250" y="8951"/>
                  </a:moveTo>
                  <a:lnTo>
                    <a:pt x="7184" y="9121"/>
                  </a:lnTo>
                  <a:lnTo>
                    <a:pt x="7247" y="9143"/>
                  </a:lnTo>
                  <a:lnTo>
                    <a:pt x="7313" y="8977"/>
                  </a:lnTo>
                  <a:lnTo>
                    <a:pt x="7250" y="8951"/>
                  </a:lnTo>
                  <a:close/>
                  <a:moveTo>
                    <a:pt x="2029" y="9109"/>
                  </a:moveTo>
                  <a:lnTo>
                    <a:pt x="2004" y="9172"/>
                  </a:lnTo>
                  <a:lnTo>
                    <a:pt x="2174" y="9234"/>
                  </a:lnTo>
                  <a:lnTo>
                    <a:pt x="2199" y="9178"/>
                  </a:lnTo>
                  <a:lnTo>
                    <a:pt x="2029" y="9109"/>
                  </a:lnTo>
                  <a:close/>
                  <a:moveTo>
                    <a:pt x="2363" y="9238"/>
                  </a:moveTo>
                  <a:lnTo>
                    <a:pt x="2341" y="9301"/>
                  </a:lnTo>
                  <a:lnTo>
                    <a:pt x="2507" y="9367"/>
                  </a:lnTo>
                  <a:lnTo>
                    <a:pt x="2532" y="9301"/>
                  </a:lnTo>
                  <a:lnTo>
                    <a:pt x="2363" y="9238"/>
                  </a:lnTo>
                  <a:close/>
                  <a:moveTo>
                    <a:pt x="7115" y="9291"/>
                  </a:moveTo>
                  <a:lnTo>
                    <a:pt x="7052" y="9458"/>
                  </a:lnTo>
                  <a:lnTo>
                    <a:pt x="7115" y="9483"/>
                  </a:lnTo>
                  <a:lnTo>
                    <a:pt x="7178" y="9313"/>
                  </a:lnTo>
                  <a:lnTo>
                    <a:pt x="7115" y="9291"/>
                  </a:lnTo>
                  <a:close/>
                  <a:moveTo>
                    <a:pt x="2696" y="9367"/>
                  </a:moveTo>
                  <a:lnTo>
                    <a:pt x="2674" y="9430"/>
                  </a:lnTo>
                  <a:lnTo>
                    <a:pt x="2844" y="9496"/>
                  </a:lnTo>
                  <a:lnTo>
                    <a:pt x="2866" y="9430"/>
                  </a:lnTo>
                  <a:lnTo>
                    <a:pt x="2696" y="9367"/>
                  </a:lnTo>
                  <a:close/>
                  <a:moveTo>
                    <a:pt x="3033" y="9499"/>
                  </a:moveTo>
                  <a:lnTo>
                    <a:pt x="3007" y="9562"/>
                  </a:lnTo>
                  <a:lnTo>
                    <a:pt x="3177" y="9625"/>
                  </a:lnTo>
                  <a:lnTo>
                    <a:pt x="3199" y="9562"/>
                  </a:lnTo>
                  <a:lnTo>
                    <a:pt x="3033" y="9499"/>
                  </a:lnTo>
                  <a:close/>
                  <a:moveTo>
                    <a:pt x="3366" y="9628"/>
                  </a:moveTo>
                  <a:lnTo>
                    <a:pt x="3341" y="9691"/>
                  </a:lnTo>
                  <a:lnTo>
                    <a:pt x="3511" y="9753"/>
                  </a:lnTo>
                  <a:lnTo>
                    <a:pt x="3536" y="9691"/>
                  </a:lnTo>
                  <a:lnTo>
                    <a:pt x="3366" y="9628"/>
                  </a:lnTo>
                  <a:close/>
                  <a:moveTo>
                    <a:pt x="6989" y="9625"/>
                  </a:moveTo>
                  <a:lnTo>
                    <a:pt x="6923" y="9794"/>
                  </a:lnTo>
                  <a:lnTo>
                    <a:pt x="6986" y="9816"/>
                  </a:lnTo>
                  <a:lnTo>
                    <a:pt x="7052" y="9650"/>
                  </a:lnTo>
                  <a:lnTo>
                    <a:pt x="6989" y="9625"/>
                  </a:lnTo>
                  <a:close/>
                  <a:moveTo>
                    <a:pt x="3699" y="9760"/>
                  </a:moveTo>
                  <a:lnTo>
                    <a:pt x="3677" y="9823"/>
                  </a:lnTo>
                  <a:lnTo>
                    <a:pt x="3844" y="9886"/>
                  </a:lnTo>
                  <a:lnTo>
                    <a:pt x="3869" y="9823"/>
                  </a:lnTo>
                  <a:lnTo>
                    <a:pt x="3699" y="9760"/>
                  </a:lnTo>
                  <a:close/>
                  <a:moveTo>
                    <a:pt x="4033" y="9882"/>
                  </a:moveTo>
                  <a:lnTo>
                    <a:pt x="4011" y="9945"/>
                  </a:lnTo>
                  <a:lnTo>
                    <a:pt x="4181" y="10008"/>
                  </a:lnTo>
                  <a:lnTo>
                    <a:pt x="4203" y="9945"/>
                  </a:lnTo>
                  <a:lnTo>
                    <a:pt x="4033" y="9882"/>
                  </a:lnTo>
                  <a:close/>
                  <a:moveTo>
                    <a:pt x="4369" y="10008"/>
                  </a:moveTo>
                  <a:lnTo>
                    <a:pt x="4344" y="10074"/>
                  </a:lnTo>
                  <a:lnTo>
                    <a:pt x="4514" y="10140"/>
                  </a:lnTo>
                  <a:lnTo>
                    <a:pt x="4536" y="10074"/>
                  </a:lnTo>
                  <a:lnTo>
                    <a:pt x="4369" y="10008"/>
                  </a:lnTo>
                  <a:close/>
                  <a:moveTo>
                    <a:pt x="6857" y="9955"/>
                  </a:moveTo>
                  <a:lnTo>
                    <a:pt x="6794" y="10125"/>
                  </a:lnTo>
                  <a:lnTo>
                    <a:pt x="6857" y="10147"/>
                  </a:lnTo>
                  <a:lnTo>
                    <a:pt x="6920" y="9980"/>
                  </a:lnTo>
                  <a:lnTo>
                    <a:pt x="6857" y="9955"/>
                  </a:lnTo>
                  <a:close/>
                  <a:moveTo>
                    <a:pt x="4703" y="10143"/>
                  </a:moveTo>
                  <a:lnTo>
                    <a:pt x="4677" y="10206"/>
                  </a:lnTo>
                  <a:lnTo>
                    <a:pt x="4847" y="10269"/>
                  </a:lnTo>
                  <a:lnTo>
                    <a:pt x="4872" y="10206"/>
                  </a:lnTo>
                  <a:lnTo>
                    <a:pt x="4703" y="10143"/>
                  </a:lnTo>
                  <a:close/>
                  <a:moveTo>
                    <a:pt x="5039" y="10269"/>
                  </a:moveTo>
                  <a:lnTo>
                    <a:pt x="5017" y="10332"/>
                  </a:lnTo>
                  <a:lnTo>
                    <a:pt x="5187" y="10398"/>
                  </a:lnTo>
                  <a:lnTo>
                    <a:pt x="5209" y="10335"/>
                  </a:lnTo>
                  <a:lnTo>
                    <a:pt x="5039" y="10269"/>
                  </a:lnTo>
                  <a:close/>
                  <a:moveTo>
                    <a:pt x="6731" y="10288"/>
                  </a:moveTo>
                  <a:lnTo>
                    <a:pt x="6665" y="10458"/>
                  </a:lnTo>
                  <a:lnTo>
                    <a:pt x="6728" y="10483"/>
                  </a:lnTo>
                  <a:lnTo>
                    <a:pt x="6794" y="10313"/>
                  </a:lnTo>
                  <a:lnTo>
                    <a:pt x="6731" y="10288"/>
                  </a:lnTo>
                  <a:close/>
                  <a:moveTo>
                    <a:pt x="5376" y="10405"/>
                  </a:moveTo>
                  <a:lnTo>
                    <a:pt x="5351" y="10467"/>
                  </a:lnTo>
                  <a:lnTo>
                    <a:pt x="5520" y="10530"/>
                  </a:lnTo>
                  <a:lnTo>
                    <a:pt x="5542" y="10467"/>
                  </a:lnTo>
                  <a:lnTo>
                    <a:pt x="5376" y="10405"/>
                  </a:lnTo>
                  <a:close/>
                  <a:moveTo>
                    <a:pt x="5709" y="10533"/>
                  </a:moveTo>
                  <a:lnTo>
                    <a:pt x="5684" y="10596"/>
                  </a:lnTo>
                  <a:lnTo>
                    <a:pt x="5854" y="10659"/>
                  </a:lnTo>
                  <a:lnTo>
                    <a:pt x="5879" y="10600"/>
                  </a:lnTo>
                  <a:lnTo>
                    <a:pt x="5709" y="10533"/>
                  </a:lnTo>
                  <a:close/>
                  <a:moveTo>
                    <a:pt x="6043" y="10662"/>
                  </a:moveTo>
                  <a:lnTo>
                    <a:pt x="6020" y="10725"/>
                  </a:lnTo>
                  <a:lnTo>
                    <a:pt x="6187" y="10788"/>
                  </a:lnTo>
                  <a:lnTo>
                    <a:pt x="6212" y="10725"/>
                  </a:lnTo>
                  <a:lnTo>
                    <a:pt x="6043" y="10662"/>
                  </a:lnTo>
                  <a:close/>
                  <a:moveTo>
                    <a:pt x="6596" y="10625"/>
                  </a:moveTo>
                  <a:lnTo>
                    <a:pt x="6533" y="10791"/>
                  </a:lnTo>
                  <a:lnTo>
                    <a:pt x="6596" y="10817"/>
                  </a:lnTo>
                  <a:lnTo>
                    <a:pt x="6659" y="10647"/>
                  </a:lnTo>
                  <a:lnTo>
                    <a:pt x="6596" y="10625"/>
                  </a:lnTo>
                  <a:close/>
                  <a:moveTo>
                    <a:pt x="6376" y="10791"/>
                  </a:moveTo>
                  <a:lnTo>
                    <a:pt x="6354" y="10854"/>
                  </a:lnTo>
                  <a:lnTo>
                    <a:pt x="6524" y="10917"/>
                  </a:lnTo>
                  <a:lnTo>
                    <a:pt x="6546" y="10861"/>
                  </a:lnTo>
                  <a:lnTo>
                    <a:pt x="6376" y="107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1302542" flipH="1">
              <a:off x="9346624" y="960833"/>
              <a:ext cx="165819" cy="221290"/>
            </a:xfrm>
            <a:custGeom>
              <a:avLst/>
              <a:gdLst/>
              <a:ahLst/>
              <a:cxnLst/>
              <a:rect l="l" t="t" r="r" b="b"/>
              <a:pathLst>
                <a:path w="1674" h="2234" extrusionOk="0">
                  <a:moveTo>
                    <a:pt x="614" y="0"/>
                  </a:moveTo>
                  <a:lnTo>
                    <a:pt x="1" y="1588"/>
                  </a:lnTo>
                  <a:lnTo>
                    <a:pt x="1674" y="2233"/>
                  </a:lnTo>
                  <a:lnTo>
                    <a:pt x="1674" y="223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85" name="Google Shape;185;p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2"/>
          </p:nvPr>
        </p:nvSpPr>
        <p:spPr>
          <a:xfrm>
            <a:off x="1068150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title" idx="3"/>
          </p:nvPr>
        </p:nvSpPr>
        <p:spPr>
          <a:xfrm>
            <a:off x="4721247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1"/>
          </p:nvPr>
        </p:nvSpPr>
        <p:spPr>
          <a:xfrm>
            <a:off x="1068150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4"/>
          </p:nvPr>
        </p:nvSpPr>
        <p:spPr>
          <a:xfrm>
            <a:off x="4721243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96" name="Google Shape;196;p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210" name="Google Shape;210;p6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" name="Google Shape;213;p6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216" name="Google Shape;216;p6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7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066625" y="1348163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066625" y="2611238"/>
            <a:ext cx="5011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68" name="Google Shape;268;p8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8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8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3884825" y="1850375"/>
            <a:ext cx="4535100" cy="1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92" name="Google Shape;292;p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9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99" name="Google Shape;299;p9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9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0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17" name="Google Shape;317;p10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10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324" name="Google Shape;324;p10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0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Black"/>
              <a:buNone/>
              <a:defRPr sz="4000">
                <a:latin typeface="Figtree Black"/>
                <a:ea typeface="Figtree Black"/>
                <a:cs typeface="Figtree Black"/>
                <a:sym typeface="Figtree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4050" y="552150"/>
            <a:ext cx="769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4050" y="1152475"/>
            <a:ext cx="769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5" r:id="rId14"/>
    <p:sldLayoutId id="2147483669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t.asp" TargetMode="External"/><Relationship Id="rId2" Type="http://schemas.openxmlformats.org/officeDocument/2006/relationships/hyperlink" Target="https://www.w3schools.com/tags/tag_dl.asp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w3schools.com/tags/tag_dd.as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429428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Design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8141589" y="4152935"/>
            <a:ext cx="556729" cy="990605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7637504" y="848679"/>
            <a:ext cx="1365469" cy="935075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362493" y="973253"/>
            <a:ext cx="3701910" cy="428742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69C141-D6A0-09BF-2251-B91A54F67EBE}"/>
              </a:ext>
            </a:extLst>
          </p:cNvPr>
          <p:cNvSpPr txBox="1"/>
          <p:nvPr/>
        </p:nvSpPr>
        <p:spPr>
          <a:xfrm>
            <a:off x="6125135" y="3523129"/>
            <a:ext cx="223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  </a:t>
            </a:r>
            <a:r>
              <a:rPr lang="en-US" dirty="0" err="1"/>
              <a:t>Shimaa</a:t>
            </a:r>
            <a:r>
              <a:rPr lang="en-US" dirty="0"/>
              <a:t> </a:t>
            </a:r>
            <a:r>
              <a:rPr lang="en-US" dirty="0" err="1"/>
              <a:t>mohamed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5C3-8130-4024-A15A-54D511C7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3377"/>
            <a:ext cx="7855148" cy="1062317"/>
          </a:xfrm>
        </p:spPr>
        <p:txBody>
          <a:bodyPr/>
          <a:lstStyle/>
          <a:p>
            <a:pPr algn="l"/>
            <a:r>
              <a:rPr lang="en-US" sz="4000" dirty="0"/>
              <a:t>HTML Page Title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71A73-DF2F-AA4F-57F6-F63FEC17B48C}"/>
              </a:ext>
            </a:extLst>
          </p:cNvPr>
          <p:cNvSpPr txBox="1"/>
          <p:nvPr/>
        </p:nvSpPr>
        <p:spPr>
          <a:xfrm>
            <a:off x="437030" y="1438887"/>
            <a:ext cx="3697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web page should have a page title to describe the meaning of the page.</a:t>
            </a:r>
          </a:p>
          <a:p>
            <a:endParaRPr lang="en-US" dirty="0"/>
          </a:p>
          <a:p>
            <a:r>
              <a:rPr lang="en-US" dirty="0"/>
              <a:t>The Title Element</a:t>
            </a:r>
          </a:p>
          <a:p>
            <a:r>
              <a:rPr lang="en-US" dirty="0"/>
              <a:t>The &lt;title&gt; element adds a title to your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1E172-3FEB-FDB2-0E6A-B3D019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9" y="1324535"/>
            <a:ext cx="4363731" cy="1980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8B57-D165-67E4-D13C-D856D74E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7" y="3680611"/>
            <a:ext cx="4306502" cy="707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7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37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 HTML Headings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grpSp>
        <p:nvGrpSpPr>
          <p:cNvPr id="1726" name="Google Shape;1726;p37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27" name="Google Shape;1727;p37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1C8845-420B-1417-FE62-F10A637772DA}"/>
              </a:ext>
            </a:extLst>
          </p:cNvPr>
          <p:cNvSpPr txBox="1"/>
          <p:nvPr/>
        </p:nvSpPr>
        <p:spPr>
          <a:xfrm>
            <a:off x="720000" y="1149170"/>
            <a:ext cx="47300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headings are defined 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to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tags.</a:t>
            </a:r>
          </a:p>
          <a:p>
            <a:pPr algn="l">
              <a:buNone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defines the most important heading.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defines the least important heading: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5A7AD-00B6-92DD-1EAC-6FB1AC11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41" y="2083928"/>
            <a:ext cx="3124636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B7658-FCD6-EE94-6BCE-1FFA5C05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04" y="2711157"/>
            <a:ext cx="2550677" cy="1590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8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1565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Paragraph</a:t>
            </a:r>
            <a:br>
              <a:rPr lang="en-US" dirty="0"/>
            </a:br>
            <a:br>
              <a:rPr lang="en-US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paragraph always starts on a new line, and is usually a block of text.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paragraph always starts on a new line, and browsers automatically add some white space (a margin) before and after a paragraph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6" name="Google Shape;1756;p3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57" name="Google Shape;1757;p3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4EEABC-B38A-ADBF-C931-27596092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846309"/>
            <a:ext cx="3666370" cy="1338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DD126-B675-4C0D-AC70-7F585D3B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92" y="2996169"/>
            <a:ext cx="2543530" cy="1038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2DBD-0BBB-C4F8-B48C-B4B263EE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&lt;pre&gt; Tag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71F44-1E83-8D6F-CCA2-B5DEA9F7EC52}"/>
              </a:ext>
            </a:extLst>
          </p:cNvPr>
          <p:cNvSpPr txBox="1"/>
          <p:nvPr/>
        </p:nvSpPr>
        <p:spPr>
          <a:xfrm>
            <a:off x="720000" y="1402199"/>
            <a:ext cx="3085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&lt;pre&gt; tag defines preformatted text.</a:t>
            </a:r>
          </a:p>
          <a:p>
            <a:endParaRPr lang="en-US" dirty="0"/>
          </a:p>
          <a:p>
            <a:r>
              <a:rPr lang="en-US" dirty="0"/>
              <a:t>Text in a </a:t>
            </a:r>
            <a:r>
              <a:rPr lang="en-US" b="1" dirty="0"/>
              <a:t>&lt;pre&gt; </a:t>
            </a:r>
            <a:r>
              <a:rPr lang="en-US" dirty="0"/>
              <a:t>element is displayed in a fixed-width font, and the text preserves both spaces and line breaks. The text will be displayed exactly as written in the HTML source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25331-31B9-433B-7192-2DF03CAC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970320"/>
            <a:ext cx="4047564" cy="203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05C31-68ED-0DD7-D221-004F35AD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18" y="2834054"/>
            <a:ext cx="3334215" cy="1829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1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E3AB2-0944-A7A8-478E-555986B2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57" y="734137"/>
            <a:ext cx="7704000" cy="572700"/>
          </a:xfrm>
        </p:spPr>
        <p:txBody>
          <a:bodyPr/>
          <a:lstStyle/>
          <a:p>
            <a:r>
              <a:rPr lang="en-US" dirty="0"/>
              <a:t>HTML &lt;</a:t>
            </a:r>
            <a:r>
              <a:rPr lang="en-US" dirty="0" err="1"/>
              <a:t>hr</a:t>
            </a:r>
            <a:r>
              <a:rPr lang="en-US" dirty="0"/>
              <a:t>&gt; Tag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4DCDE-5E39-5CB6-2B2C-B0E1E622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4" y="1399185"/>
            <a:ext cx="5658640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866F1-B2EA-1C7D-E7B2-F0C8BAB2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8" y="3077312"/>
            <a:ext cx="4314569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44541C-F4AD-988A-496F-4D8E465B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41" y="646731"/>
            <a:ext cx="7704000" cy="572700"/>
          </a:xfrm>
        </p:spPr>
        <p:txBody>
          <a:bodyPr/>
          <a:lstStyle/>
          <a:p>
            <a:r>
              <a:rPr lang="en-US" dirty="0"/>
              <a:t>HTML &lt;</a:t>
            </a:r>
            <a:r>
              <a:rPr lang="en-US" dirty="0" err="1"/>
              <a:t>br</a:t>
            </a:r>
            <a:r>
              <a:rPr lang="en-US" dirty="0"/>
              <a:t>&gt; Tag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A3D22-E260-2C6F-15B5-BC4D26C036B1}"/>
              </a:ext>
            </a:extLst>
          </p:cNvPr>
          <p:cNvSpPr txBox="1"/>
          <p:nvPr/>
        </p:nvSpPr>
        <p:spPr>
          <a:xfrm>
            <a:off x="497541" y="14026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Insert single line breaks in a text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5BCB9-5D5E-834D-6197-59CD29F9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1" y="1959356"/>
            <a:ext cx="5070826" cy="1664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01401-83EF-2ACA-65AB-45F81DCA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9" y="3077503"/>
            <a:ext cx="3607696" cy="1590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6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9058-B6E3-1117-7CB2-511A23A9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Comments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78D4F-5601-7FAE-7AF6-804C03AA511E}"/>
              </a:ext>
            </a:extLst>
          </p:cNvPr>
          <p:cNvSpPr txBox="1"/>
          <p:nvPr/>
        </p:nvSpPr>
        <p:spPr>
          <a:xfrm>
            <a:off x="793376" y="1392985"/>
            <a:ext cx="5762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comments are not displayed in the browser, but they can help document your HTML source code.</a:t>
            </a:r>
          </a:p>
          <a:p>
            <a:endParaRPr lang="en-US" dirty="0"/>
          </a:p>
          <a:p>
            <a:r>
              <a:rPr lang="en-US" dirty="0"/>
              <a:t>&lt;!-- Write your comments here --&gt;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C5F12-6EB7-2846-01BC-7228067F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93" y="1728844"/>
            <a:ext cx="4419119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F32E2-ED99-A286-A778-C439C097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36" y="3729373"/>
            <a:ext cx="3277057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48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04AB-1A4A-F001-3779-7629F3A8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72" y="552149"/>
            <a:ext cx="7612727" cy="3009198"/>
          </a:xfrm>
        </p:spPr>
        <p:txBody>
          <a:bodyPr/>
          <a:lstStyle/>
          <a:p>
            <a:r>
              <a:rPr lang="en-US" dirty="0"/>
              <a:t>HTML Links – Hyperlinks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links are hyperlinks.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click on a link and jump to another document.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you move the mouse over a link, the mouse arrow will turn into a little hand.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Links - Syntax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HTML &lt;a&gt; tag defines a hyperlink. It has the following syntax: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 </a:t>
            </a: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"&gt;link text&lt;/a&gt;</a:t>
            </a:r>
            <a:br>
              <a:rPr lang="en-US" dirty="0"/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9"/>
          <p:cNvSpPr txBox="1">
            <a:spLocks noGrp="1"/>
          </p:cNvSpPr>
          <p:nvPr>
            <p:ph type="title"/>
          </p:nvPr>
        </p:nvSpPr>
        <p:spPr>
          <a:xfrm>
            <a:off x="443753" y="552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HTML Attributes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10913-A80D-FC03-FC03-3AE59BE68D9E}"/>
              </a:ext>
            </a:extLst>
          </p:cNvPr>
          <p:cNvSpPr txBox="1"/>
          <p:nvPr/>
        </p:nvSpPr>
        <p:spPr>
          <a:xfrm>
            <a:off x="443753" y="1364178"/>
            <a:ext cx="478379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 HTML elements can have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</a:t>
            </a: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 provide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additional information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about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 are always specified in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start tag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1" dirty="0">
              <a:latin typeface="Segoe UI" panose="020B0502040204020203" pitchFamily="34" charset="0"/>
            </a:endParaRPr>
          </a:p>
          <a:p>
            <a:r>
              <a:rPr lang="en-US" b="1" dirty="0"/>
              <a:t>The </a:t>
            </a:r>
            <a:r>
              <a:rPr lang="en-US" b="1" dirty="0" err="1"/>
              <a:t>href</a:t>
            </a:r>
            <a:r>
              <a:rPr lang="en-US" b="1" dirty="0"/>
              <a:t> Attribute</a:t>
            </a:r>
          </a:p>
          <a:p>
            <a:r>
              <a:rPr lang="en-US" dirty="0"/>
              <a:t>The &lt;a&gt; tag defines a hyperlink. The </a:t>
            </a:r>
            <a:r>
              <a:rPr lang="en-US" dirty="0" err="1"/>
              <a:t>href</a:t>
            </a:r>
            <a:r>
              <a:rPr lang="en-US" dirty="0"/>
              <a:t> attribute specifies the URL of the page the link goes to: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F93C7-9BD2-A240-EE67-E2CEEF8F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18" y="1124850"/>
            <a:ext cx="3637429" cy="1464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9D26F5-9776-B053-2A42-18AB0590B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43" y="2962746"/>
            <a:ext cx="2158253" cy="1503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xfrm>
            <a:off x="720000" y="552149"/>
            <a:ext cx="7704000" cy="4228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" sz="14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/>
              <a:t>HTML Links - The target Attribute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default, the linked page will be displayed in the current browser window. To change this, you must specify another target for the link.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_self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Default. Opens the document in the same window/tab as it was clicked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_blank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a new window or tab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_parent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the parent frame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_top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the full body of the window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/>
            </a:br>
            <a:br>
              <a:rPr lang="en" dirty="0">
                <a:solidFill>
                  <a:schemeClr val="accent2"/>
                </a:solidFill>
              </a:rPr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>
            <a:spLocks noGrp="1"/>
          </p:cNvSpPr>
          <p:nvPr>
            <p:ph type="title"/>
          </p:nvPr>
        </p:nvSpPr>
        <p:spPr>
          <a:xfrm>
            <a:off x="1662026" y="578300"/>
            <a:ext cx="5149641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What is the Difference?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172" name="Google Shape;1172;p29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173" name="Google Shape;1173;p2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29"/>
          <p:cNvSpPr/>
          <p:nvPr/>
        </p:nvSpPr>
        <p:spPr>
          <a:xfrm>
            <a:off x="-127100" y="3988900"/>
            <a:ext cx="489300" cy="50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Frontend vs. Backend Development: Key Differences Explained">
            <a:extLst>
              <a:ext uri="{FF2B5EF4-FFF2-40B4-BE49-F238E27FC236}">
                <a16:creationId xmlns:a16="http://schemas.microsoft.com/office/drawing/2014/main" id="{EE4CC129-A717-0A49-4745-32CFE4B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8" y="1254642"/>
            <a:ext cx="6779794" cy="320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1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HTML Images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788" name="Google Shape;1788;p41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89" name="Google Shape;1789;p4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E2BE59-6227-6480-A7B5-612075205C7C}"/>
              </a:ext>
            </a:extLst>
          </p:cNvPr>
          <p:cNvSpPr txBox="1"/>
          <p:nvPr/>
        </p:nvSpPr>
        <p:spPr>
          <a:xfrm>
            <a:off x="361563" y="1267363"/>
            <a:ext cx="37686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HTML &lt;</a:t>
            </a:r>
            <a:r>
              <a:rPr lang="en-US" dirty="0" err="1"/>
              <a:t>img</a:t>
            </a:r>
            <a:r>
              <a:rPr lang="en-US" dirty="0"/>
              <a:t>&gt; tag is used to embed an image in a web page.</a:t>
            </a:r>
          </a:p>
          <a:p>
            <a:endParaRPr lang="en-US" dirty="0"/>
          </a:p>
          <a:p>
            <a:r>
              <a:rPr lang="en-US" dirty="0"/>
              <a:t>The &lt;</a:t>
            </a:r>
            <a:r>
              <a:rPr lang="en-US" dirty="0" err="1"/>
              <a:t>img</a:t>
            </a:r>
            <a:r>
              <a:rPr lang="en-US" dirty="0"/>
              <a:t>&gt; tag is empty, it contains attributes only, and does not have a closing tag.</a:t>
            </a:r>
          </a:p>
          <a:p>
            <a:endParaRPr lang="en-US" dirty="0"/>
          </a:p>
          <a:p>
            <a:r>
              <a:rPr lang="en-US" b="1" dirty="0"/>
              <a:t>The &lt;</a:t>
            </a:r>
            <a:r>
              <a:rPr lang="en-US" b="1" dirty="0" err="1"/>
              <a:t>img</a:t>
            </a:r>
            <a:r>
              <a:rPr lang="en-US" b="1" dirty="0"/>
              <a:t>&gt; tag has two required attributes:</a:t>
            </a:r>
          </a:p>
          <a:p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 - Specifies the path to the image</a:t>
            </a:r>
          </a:p>
          <a:p>
            <a:r>
              <a:rPr lang="en-US" dirty="0"/>
              <a:t>alt - Specifies an alternate text for the image</a:t>
            </a:r>
          </a:p>
          <a:p>
            <a:pPr fontAlgn="t"/>
            <a:r>
              <a:rPr lang="en-US" dirty="0"/>
              <a:t>Border -Define the border around the image</a:t>
            </a:r>
          </a:p>
          <a:p>
            <a:pPr fontAlgn="t"/>
            <a:r>
              <a:rPr lang="en-US" dirty="0"/>
              <a:t>Title -Defines the tool tip</a:t>
            </a:r>
          </a:p>
          <a:p>
            <a:pPr fontAlgn="t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2719-63BE-400E-45B5-BE9DA55F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47" y="1267363"/>
            <a:ext cx="3986031" cy="3170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5FD7-4C70-29F4-01F8-66DD6DC2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E05E-B849-9B44-DACD-BE51DF696A65}"/>
              </a:ext>
            </a:extLst>
          </p:cNvPr>
          <p:cNvSpPr txBox="1"/>
          <p:nvPr/>
        </p:nvSpPr>
        <p:spPr>
          <a:xfrm>
            <a:off x="720000" y="1534627"/>
            <a:ext cx="4796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&lt;a </a:t>
            </a:r>
            <a:r>
              <a:rPr lang="en-US" sz="1400" dirty="0" err="1"/>
              <a:t>href</a:t>
            </a:r>
            <a:r>
              <a:rPr lang="en-US" sz="1400" dirty="0"/>
              <a:t>="default.asp"&gt;</a:t>
            </a:r>
          </a:p>
          <a:p>
            <a:pPr marL="0" indent="0">
              <a:buNone/>
            </a:pPr>
            <a:r>
              <a:rPr lang="en-US" sz="1400" dirty="0"/>
              <a:t>&lt;</a:t>
            </a:r>
            <a:r>
              <a:rPr lang="en-US" sz="1400" dirty="0" err="1"/>
              <a:t>img</a:t>
            </a:r>
            <a:r>
              <a:rPr lang="en-US" sz="1400" dirty="0"/>
              <a:t> </a:t>
            </a:r>
            <a:r>
              <a:rPr lang="en-US" sz="1400" dirty="0" err="1"/>
              <a:t>src</a:t>
            </a:r>
            <a:r>
              <a:rPr lang="en-US" sz="1400" dirty="0"/>
              <a:t>=“image.gif" alt="HTML tutorial" width="42" height="42"&gt;</a:t>
            </a:r>
          </a:p>
          <a:p>
            <a:pPr marL="0" indent="0">
              <a:buNone/>
            </a:pPr>
            <a:r>
              <a:rPr lang="en-US" sz="1400" dirty="0"/>
              <a:t>&lt;/a&gt;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6A0CF-23C1-56F2-1591-A3ADE66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708" y="2227476"/>
            <a:ext cx="3404927" cy="21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C4AF-1CBE-6E6C-411E-05356313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AE17E-A465-E250-8A1A-22FF1AD8F72C}"/>
              </a:ext>
            </a:extLst>
          </p:cNvPr>
          <p:cNvSpPr txBox="1"/>
          <p:nvPr/>
        </p:nvSpPr>
        <p:spPr>
          <a:xfrm>
            <a:off x="662940" y="1163696"/>
            <a:ext cx="47274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b="1" dirty="0"/>
              <a:t>&lt;map&gt;</a:t>
            </a:r>
            <a:r>
              <a:rPr lang="en-US" dirty="0"/>
              <a:t>). tag is used to create an </a:t>
            </a:r>
            <a:r>
              <a:rPr lang="en-US" b="1" dirty="0"/>
              <a:t>image with clickable areas</a:t>
            </a:r>
            <a:r>
              <a:rPr lang="en-US" dirty="0"/>
              <a:t> </a:t>
            </a:r>
            <a:endParaRPr lang="ar-EG" dirty="0"/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It allows users to click on different parts of one image to open different links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name</a:t>
            </a:r>
            <a:r>
              <a:rPr lang="en-US" dirty="0"/>
              <a:t> attribute in &lt;map&gt; connects to the </a:t>
            </a:r>
            <a:r>
              <a:rPr lang="en-US" b="1" dirty="0" err="1"/>
              <a:t>usemap</a:t>
            </a:r>
            <a:r>
              <a:rPr lang="en-US" dirty="0"/>
              <a:t> attribute in &lt;</a:t>
            </a:r>
            <a:r>
              <a:rPr lang="en-US" dirty="0" err="1"/>
              <a:t>img</a:t>
            </a:r>
            <a:r>
              <a:rPr lang="en-US" dirty="0"/>
              <a:t>&gt; to link the image and the map..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20251021-0754-23.2390851">
            <a:hlinkClick r:id="" action="ppaction://media"/>
            <a:extLst>
              <a:ext uri="{FF2B5EF4-FFF2-40B4-BE49-F238E27FC236}">
                <a16:creationId xmlns:a16="http://schemas.microsoft.com/office/drawing/2014/main" id="{E8CA44AF-5DB8-6D6B-7E96-FB1516655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0388" y="1343483"/>
            <a:ext cx="3524981" cy="22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852D-7CFD-91F8-03CB-76469E39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F4896-E8CD-160E-885E-EFD1B2C3DD51}"/>
              </a:ext>
            </a:extLst>
          </p:cNvPr>
          <p:cNvSpPr txBox="1"/>
          <p:nvPr/>
        </p:nvSpPr>
        <p:spPr>
          <a:xfrm>
            <a:off x="373224" y="1503280"/>
            <a:ext cx="47275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="workplace.jpg"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="Workplace"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="#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workmap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="400"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="379"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workmap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="34,44,270,350"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="Computer"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="computer.htm"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="290,172,333,250"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="Phone"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="phone.htm"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="circle"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="337,300,44"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="Cup of coffee"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="coffee.htm"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/map</a:t>
            </a:r>
            <a:endParaRPr lang="en-US" dirty="0"/>
          </a:p>
        </p:txBody>
      </p:sp>
      <p:pic>
        <p:nvPicPr>
          <p:cNvPr id="13" name="20251021-0754-23.2390851">
            <a:hlinkClick r:id="" action="ppaction://media"/>
            <a:extLst>
              <a:ext uri="{FF2B5EF4-FFF2-40B4-BE49-F238E27FC236}">
                <a16:creationId xmlns:a16="http://schemas.microsoft.com/office/drawing/2014/main" id="{B9F6454D-8D39-690B-E78C-90189EBC8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4544" y="1642187"/>
            <a:ext cx="3524981" cy="22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DB9E-1ECB-C691-60A9-7D087179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D89AC-53F8-1416-3D29-B1EF432A57FC}"/>
              </a:ext>
            </a:extLst>
          </p:cNvPr>
          <p:cNvSpPr txBox="1"/>
          <p:nvPr/>
        </p:nvSpPr>
        <p:spPr>
          <a:xfrm>
            <a:off x="419100" y="1609862"/>
            <a:ext cx="4727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is used to show a video on a web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pag</a:t>
            </a:r>
            <a:endParaRPr lang="en-US" dirty="0"/>
          </a:p>
        </p:txBody>
      </p:sp>
      <p:pic>
        <p:nvPicPr>
          <p:cNvPr id="5" name="mov_bbb">
            <a:hlinkClick r:id="" action="ppaction://media"/>
            <a:extLst>
              <a:ext uri="{FF2B5EF4-FFF2-40B4-BE49-F238E27FC236}">
                <a16:creationId xmlns:a16="http://schemas.microsoft.com/office/drawing/2014/main" id="{729D5C0E-B268-1C83-750E-042EDC62A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133082"/>
            <a:ext cx="4053840" cy="189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CF40A-8E58-C58D-3A46-243B0C674D85}"/>
              </a:ext>
            </a:extLst>
          </p:cNvPr>
          <p:cNvSpPr txBox="1"/>
          <p:nvPr/>
        </p:nvSpPr>
        <p:spPr>
          <a:xfrm>
            <a:off x="419100" y="2425643"/>
            <a:ext cx="47274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&lt;video width="320" height="240" controls&gt;</a:t>
            </a:r>
          </a:p>
          <a:p>
            <a:r>
              <a:rPr lang="en-US" dirty="0"/>
              <a:t>  &lt;source </a:t>
            </a:r>
            <a:r>
              <a:rPr lang="en-US" dirty="0" err="1"/>
              <a:t>src</a:t>
            </a:r>
            <a:r>
              <a:rPr lang="en-US" dirty="0"/>
              <a:t>="movie.mp4" type="video/mp4"&gt;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39394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2CE7-E3AF-76C2-4166-48549247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6CFC-5B03-A913-C5A8-728D50277685}"/>
              </a:ext>
            </a:extLst>
          </p:cNvPr>
          <p:cNvSpPr txBox="1"/>
          <p:nvPr/>
        </p:nvSpPr>
        <p:spPr>
          <a:xfrm>
            <a:off x="559308" y="1408462"/>
            <a:ext cx="47274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 adds video controls, like play, pause, and volume.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include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attributes..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&lt;source&gt;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allows you to specify alternative video files which the browser may choose from. The text between the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&lt;/video&gt;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tags will only be displayed in browsers that do not support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element.</a:t>
            </a:r>
          </a:p>
        </p:txBody>
      </p:sp>
    </p:spTree>
    <p:extLst>
      <p:ext uri="{BB962C8B-B14F-4D97-AF65-F5344CB8AC3E}">
        <p14:creationId xmlns:p14="http://schemas.microsoft.com/office/powerpoint/2010/main" val="340524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8640-CA43-2AA1-D786-6E454B4D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CA93C-4C00-8D4C-8AF3-CA1C5DB22E55}"/>
              </a:ext>
            </a:extLst>
          </p:cNvPr>
          <p:cNvSpPr txBox="1"/>
          <p:nvPr/>
        </p:nvSpPr>
        <p:spPr>
          <a:xfrm>
            <a:off x="449580" y="1497606"/>
            <a:ext cx="4727448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 &lt;audio&gt; Element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play an audio file in HTML,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&lt;audio&gt;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B1612-AD9E-9D9F-F981-CB246372C325}"/>
              </a:ext>
            </a:extLst>
          </p:cNvPr>
          <p:cNvSpPr txBox="1"/>
          <p:nvPr/>
        </p:nvSpPr>
        <p:spPr>
          <a:xfrm>
            <a:off x="720000" y="2499898"/>
            <a:ext cx="39888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controls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="horse.mp3"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="audio/mpeg"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 browser does not support the audio element.</a:t>
            </a: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/audio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4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D9A4-0785-7AB3-EB04-CCBF1884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Block and Inline Elements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0A91E-8298-BCA0-E664-C9E370F4577B}"/>
              </a:ext>
            </a:extLst>
          </p:cNvPr>
          <p:cNvSpPr txBox="1"/>
          <p:nvPr/>
        </p:nvSpPr>
        <p:spPr>
          <a:xfrm>
            <a:off x="605118" y="1399083"/>
            <a:ext cx="5916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HTML element has a default display value, depending on what type of element it is.</a:t>
            </a:r>
          </a:p>
          <a:p>
            <a:r>
              <a:rPr lang="en-US" dirty="0"/>
              <a:t>The two most common display values are block and inline.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FE3D0-89ED-0785-E5A4-03C53A17D023}"/>
              </a:ext>
            </a:extLst>
          </p:cNvPr>
          <p:cNvSpPr txBox="1"/>
          <p:nvPr/>
        </p:nvSpPr>
        <p:spPr>
          <a:xfrm>
            <a:off x="605118" y="2275505"/>
            <a:ext cx="3099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Block-level elements</a:t>
            </a:r>
            <a:r>
              <a:rPr lang="en-US" dirty="0"/>
              <a:t> always start on a new line and take the full width of the page.</a:t>
            </a:r>
            <a:br>
              <a:rPr lang="en-US" dirty="0"/>
            </a:br>
            <a:r>
              <a:rPr lang="en-US" dirty="0"/>
              <a:t>Common examples are &lt;p&gt; for paragraphs and &lt;div&gt; for sections.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2C57C-C2E8-E812-DF2C-8AA63E8B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0" y="2275506"/>
            <a:ext cx="5009688" cy="133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8ADB4-B3AA-BEC2-A10B-301E87B6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35" y="3239396"/>
            <a:ext cx="3919818" cy="1351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9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E493-0CC3-1B4F-1177-75CD54F0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10D5E-2ECA-A294-4FD3-E13EF72923DB}"/>
              </a:ext>
            </a:extLst>
          </p:cNvPr>
          <p:cNvSpPr txBox="1"/>
          <p:nvPr/>
        </p:nvSpPr>
        <p:spPr>
          <a:xfrm>
            <a:off x="643778" y="1287874"/>
            <a:ext cx="4730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inline element does not start on a new line.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inline element only takes up as much width as necessary.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is a &lt;span&gt; element inside a paragraph.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565A5-A6C4-44B0-9E8A-B4C6096A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8" y="2373406"/>
            <a:ext cx="5876380" cy="146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0A4C0-75E8-A8AB-8169-FA8E9F8B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19" y="3389806"/>
            <a:ext cx="3554852" cy="100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3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EC7A-6A11-037C-66D3-90BA0FA4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CD2D-0AFD-B928-5BCC-FF4596BB1680}"/>
              </a:ext>
            </a:extLst>
          </p:cNvPr>
          <p:cNvSpPr txBox="1">
            <a:spLocks/>
          </p:cNvSpPr>
          <p:nvPr/>
        </p:nvSpPr>
        <p:spPr>
          <a:xfrm>
            <a:off x="463296" y="1170432"/>
            <a:ext cx="7065264" cy="280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The &lt;font&gt; tag specifies the font face, font size, and font color of text.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C73EFF-BE0C-BF4B-F753-00412FDFC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7880"/>
              </p:ext>
            </p:extLst>
          </p:nvPr>
        </p:nvGraphicFramePr>
        <p:xfrm>
          <a:off x="463296" y="1676400"/>
          <a:ext cx="71628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the color of text. Values can be defined in the form of </a:t>
                      </a:r>
                      <a:r>
                        <a:rPr lang="en-US" baseline="0" dirty="0"/>
                        <a:t> RGB code, name of 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r>
                        <a:rPr lang="en-US" baseline="0" dirty="0"/>
                        <a:t> of the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  <a:r>
                        <a:rPr lang="en-US" baseline="0" dirty="0"/>
                        <a:t> of the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9DB357-E91D-9FF4-C92C-2FAFBF8F735E}"/>
              </a:ext>
            </a:extLst>
          </p:cNvPr>
          <p:cNvSpPr txBox="1"/>
          <p:nvPr/>
        </p:nvSpPr>
        <p:spPr>
          <a:xfrm>
            <a:off x="463296" y="3852686"/>
            <a:ext cx="484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&lt;p&gt; &lt;font size="3" color="red" face="Times New Roman" &gt;</a:t>
            </a:r>
          </a:p>
          <a:p>
            <a:r>
              <a:rPr lang="en-US" dirty="0"/>
              <a:t>        This is some text!&lt;/font&gt;&lt;/p&gt;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7E1A4-02E5-8DD9-2B6D-66791E32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76" y="3922499"/>
            <a:ext cx="3059811" cy="5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0"/>
          <p:cNvSpPr txBox="1">
            <a:spLocks noGrp="1"/>
          </p:cNvSpPr>
          <p:nvPr>
            <p:ph type="title"/>
          </p:nvPr>
        </p:nvSpPr>
        <p:spPr>
          <a:xfrm>
            <a:off x="445774" y="552447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Front-End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93" name="Google Shape;1193;p30"/>
          <p:cNvSpPr txBox="1">
            <a:spLocks noGrp="1"/>
          </p:cNvSpPr>
          <p:nvPr>
            <p:ph type="title" idx="2"/>
          </p:nvPr>
        </p:nvSpPr>
        <p:spPr>
          <a:xfrm>
            <a:off x="400106" y="1290492"/>
            <a:ext cx="4348430" cy="2900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visible part of any website or application that users interact with.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you see: colors, text, images, buttons, menus… that’s all Front-End.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structure of the page.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design, colors, and layout.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interactions and dynamic behavior (e.g., clicking a button to open a menu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8" name="Google Shape;1198;p30"/>
          <p:cNvGrpSpPr/>
          <p:nvPr/>
        </p:nvGrpSpPr>
        <p:grpSpPr>
          <a:xfrm>
            <a:off x="578914" y="4152935"/>
            <a:ext cx="556729" cy="990605"/>
            <a:chOff x="5081850" y="1981125"/>
            <a:chExt cx="168125" cy="299150"/>
          </a:xfrm>
        </p:grpSpPr>
        <p:sp>
          <p:nvSpPr>
            <p:cNvPr id="1199" name="Google Shape;1199;p30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3" name="Google Shape;1203;p30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204" name="Google Shape;1204;p30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8" name="Google Shape;1228;p3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229" name="Google Shape;1229;p3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30"/>
          <p:cNvGrpSpPr/>
          <p:nvPr/>
        </p:nvGrpSpPr>
        <p:grpSpPr>
          <a:xfrm>
            <a:off x="7896179" y="702393"/>
            <a:ext cx="1132876" cy="775796"/>
            <a:chOff x="4354825" y="2560575"/>
            <a:chExt cx="284900" cy="195100"/>
          </a:xfrm>
        </p:grpSpPr>
        <p:sp>
          <p:nvSpPr>
            <p:cNvPr id="1234" name="Google Shape;1234;p30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733F64D-A99B-A8D4-A82C-E8688FAE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43" y="1531053"/>
            <a:ext cx="3785040" cy="2212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FCDC-8E20-6B94-E1DB-F965EF38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Text Formatting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BAFD1-6568-0CFE-099B-32BD20DCC319}"/>
              </a:ext>
            </a:extLst>
          </p:cNvPr>
          <p:cNvSpPr txBox="1"/>
          <p:nvPr/>
        </p:nvSpPr>
        <p:spPr>
          <a:xfrm>
            <a:off x="529478" y="1201651"/>
            <a:ext cx="4730002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Formatting Elements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Formatting elements were designed to display special types of text: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Bold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&lt;strong&gt;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Important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Italic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&lt;mark&gt;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Marked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&lt;small&gt;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Smaller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&lt;del&gt;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Deleted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&lt;ins&gt;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Inserted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&lt;sub&gt;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Subscript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&lt;sup&gt;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Superscript text</a:t>
            </a:r>
          </a:p>
        </p:txBody>
      </p:sp>
    </p:spTree>
    <p:extLst>
      <p:ext uri="{BB962C8B-B14F-4D97-AF65-F5344CB8AC3E}">
        <p14:creationId xmlns:p14="http://schemas.microsoft.com/office/powerpoint/2010/main" val="399788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08421-335F-126B-EBA1-8F9883712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lists allow web developers to group a set of related items in lists.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9FB4E9-E559-ECB3-4745-4DC6E9B6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1031"/>
            <a:ext cx="7704000" cy="572700"/>
          </a:xfrm>
        </p:spPr>
        <p:txBody>
          <a:bodyPr/>
          <a:lstStyle/>
          <a:p>
            <a:r>
              <a:rPr lang="en-US" dirty="0"/>
              <a:t>HTML Lists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0FF1-771F-6C44-5453-17F928FF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3" y="2234588"/>
            <a:ext cx="7906853" cy="2086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41CC5-7FD6-C659-C184-C5C134A1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994" y="1586276"/>
            <a:ext cx="4047000" cy="165679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unordered list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the &lt;ul&gt; tag. Each list item starts with the &lt;li&gt; tag.</a:t>
            </a:r>
          </a:p>
          <a:p>
            <a:r>
              <a:rPr lang="en-US" dirty="0"/>
              <a:t>It have three types </a:t>
            </a:r>
          </a:p>
          <a:p>
            <a:pPr lvl="1"/>
            <a:r>
              <a:rPr lang="en-US" dirty="0"/>
              <a:t>Disc</a:t>
            </a:r>
          </a:p>
          <a:p>
            <a:pPr lvl="1"/>
            <a:r>
              <a:rPr lang="en-US" dirty="0"/>
              <a:t>Circle </a:t>
            </a:r>
          </a:p>
          <a:p>
            <a:pPr lvl="1"/>
            <a:r>
              <a:rPr lang="en-US" dirty="0"/>
              <a:t>Square</a:t>
            </a:r>
          </a:p>
          <a:p>
            <a:pPr marL="457200" lvl="1" indent="0">
              <a:buNone/>
            </a:pPr>
            <a:r>
              <a:rPr lang="en-US" dirty="0"/>
              <a:t>By default un-ordered list is Disc type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3C8BE-83CF-62D0-0E44-E3709ABD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4" y="592943"/>
            <a:ext cx="7704000" cy="572700"/>
          </a:xfrm>
        </p:spPr>
        <p:txBody>
          <a:bodyPr/>
          <a:lstStyle/>
          <a:p>
            <a:r>
              <a:rPr lang="en-US" dirty="0"/>
              <a:t>Unordered HTML List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551A1-8E09-8853-D1D9-A142E5E6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59" y="1069041"/>
            <a:ext cx="2991969" cy="1799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7D6CD-451B-F109-70C9-176A8461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9" y="2985247"/>
            <a:ext cx="3210723" cy="1448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19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BF13-23C0-00B2-64A6-AEF49F43B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ordered list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the 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 tag. Each list item starts with the &lt;li&gt; tag.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its numbered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 If we want to changes its default type of list we can do it 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attribute: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8C0CD-C7B5-F735-76FB-C14FB160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7413"/>
            <a:ext cx="7704000" cy="572700"/>
          </a:xfrm>
        </p:spPr>
        <p:txBody>
          <a:bodyPr/>
          <a:lstStyle/>
          <a:p>
            <a:r>
              <a:rPr lang="en-US" dirty="0"/>
              <a:t>Ordered HTML List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F387-F73D-B4D1-6DD9-D729BB93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18" y="727413"/>
            <a:ext cx="2915057" cy="2667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250A0-5E1F-A00E-B7F9-F187F9DC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53" y="3556747"/>
            <a:ext cx="2962122" cy="1013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67F78-20F4-1E4D-04C2-60204B78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6" y="512260"/>
            <a:ext cx="7859224" cy="1000534"/>
          </a:xfrm>
        </p:spPr>
        <p:txBody>
          <a:bodyPr/>
          <a:lstStyle/>
          <a:p>
            <a:r>
              <a:rPr lang="en-US" dirty="0"/>
              <a:t>Unordered HTML List - Choose List Item Marker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43C2E-08F6-9CCC-316A-0F0D68E9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1512794"/>
            <a:ext cx="785922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2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3ADC9-4894-996B-990F-565AEF86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4" y="1171073"/>
            <a:ext cx="3639661" cy="262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E7ADB-32B1-A838-C367-AAE5D4A7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30" y="1576595"/>
            <a:ext cx="3489512" cy="146705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2ACD4196-0809-170D-2C78-BFB8126D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6" y="512260"/>
            <a:ext cx="7859224" cy="554540"/>
          </a:xfrm>
        </p:spPr>
        <p:txBody>
          <a:bodyPr/>
          <a:lstStyle/>
          <a:p>
            <a:r>
              <a:rPr lang="en-US" dirty="0"/>
              <a:t>Unordered HTML List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5C589-CD9C-0A82-9302-A769A3E1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0349"/>
            <a:ext cx="7704000" cy="572700"/>
          </a:xfrm>
        </p:spPr>
        <p:txBody>
          <a:bodyPr/>
          <a:lstStyle/>
          <a:p>
            <a:r>
              <a:rPr lang="en-US" dirty="0"/>
              <a:t>HTML Description Lists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CC1EB-4427-2089-75A2-7D2BDAD7EDB5}"/>
              </a:ext>
            </a:extLst>
          </p:cNvPr>
          <p:cNvSpPr txBox="1"/>
          <p:nvPr/>
        </p:nvSpPr>
        <p:spPr>
          <a:xfrm>
            <a:off x="665629" y="1475987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description list is a list of terms, with a description of each term.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2"/>
              </a:rPr>
              <a:t>&lt;dl&gt;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defines the description list,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3"/>
              </a:rPr>
              <a:t>&lt;dt&gt;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defines the term (name), and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4"/>
              </a:rPr>
              <a:t>&lt;dd&gt;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describes</a:t>
            </a:r>
            <a:endParaRPr lang="ar-EG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definition each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3D2BC-3289-A6FA-56FA-60815B4F4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04" y="1208690"/>
            <a:ext cx="3521995" cy="210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09510-4E35-B69D-7B61-C7B650994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04" y="3258265"/>
            <a:ext cx="2556695" cy="11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4A62C-C18A-2B37-F3BB-3C7C3714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6731"/>
            <a:ext cx="7704000" cy="572700"/>
          </a:xfrm>
        </p:spPr>
        <p:txBody>
          <a:bodyPr/>
          <a:lstStyle/>
          <a:p>
            <a:r>
              <a:rPr lang="en-US" dirty="0"/>
              <a:t>HTML Tables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2A848-CC81-6209-8C80-D4DF078D1E89}"/>
              </a:ext>
            </a:extLst>
          </p:cNvPr>
          <p:cNvSpPr txBox="1"/>
          <p:nvPr/>
        </p:nvSpPr>
        <p:spPr>
          <a:xfrm>
            <a:off x="450477" y="137519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Tables are defined with the &lt;table&gt; tag.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CA840-0157-6397-2AFC-173F7BDFB195}"/>
              </a:ext>
            </a:extLst>
          </p:cNvPr>
          <p:cNvSpPr txBox="1"/>
          <p:nvPr/>
        </p:nvSpPr>
        <p:spPr>
          <a:xfrm>
            <a:off x="450477" y="1927984"/>
            <a:ext cx="4572000" cy="2580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Table Rows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Each table row starts with a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&lt;tr&gt;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 ends with a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&lt;/tr&gt;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tag.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stands for table row.</a:t>
            </a: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Table Cells</a:t>
            </a:r>
          </a:p>
          <a:p>
            <a:r>
              <a:rPr lang="en-US" dirty="0">
                <a:latin typeface="Segoe UI" panose="020B0502040204020203" pitchFamily="34" charset="0"/>
              </a:rPr>
              <a:t>Each table cell is defined by a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 </a:t>
            </a:r>
            <a:r>
              <a:rPr lang="en-US" dirty="0">
                <a:latin typeface="Segoe UI" panose="020B0502040204020203" pitchFamily="34" charset="0"/>
              </a:rPr>
              <a:t>and a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&lt;/td&gt; </a:t>
            </a:r>
            <a:r>
              <a:rPr lang="en-US" dirty="0">
                <a:latin typeface="Segoe UI" panose="020B0502040204020203" pitchFamily="34" charset="0"/>
              </a:rPr>
              <a:t>tag.</a:t>
            </a:r>
          </a:p>
          <a:p>
            <a:r>
              <a:rPr lang="en-US" dirty="0">
                <a:latin typeface="Segoe UI" panose="020B0502040204020203" pitchFamily="34" charset="0"/>
              </a:rPr>
              <a:t>td stands for table data.</a:t>
            </a:r>
          </a:p>
          <a:p>
            <a:r>
              <a:rPr lang="en-US" dirty="0">
                <a:latin typeface="Segoe UI" panose="020B0502040204020203" pitchFamily="34" charset="0"/>
              </a:rPr>
              <a:t>Everything between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 </a:t>
            </a:r>
            <a:r>
              <a:rPr lang="en-US" dirty="0">
                <a:latin typeface="Segoe UI" panose="020B0502040204020203" pitchFamily="34" charset="0"/>
              </a:rPr>
              <a:t>and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&lt;/td&gt; </a:t>
            </a:r>
            <a:r>
              <a:rPr lang="en-US" dirty="0">
                <a:latin typeface="Segoe UI" panose="020B0502040204020203" pitchFamily="34" charset="0"/>
              </a:rPr>
              <a:t>is the content of a table cell.</a:t>
            </a:r>
          </a:p>
          <a:p>
            <a:pPr algn="l">
              <a:spcBef>
                <a:spcPts val="1800"/>
              </a:spcBef>
              <a:spcAft>
                <a:spcPts val="18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45F21-ABF1-87ED-B507-C84DBED3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074" y="1636808"/>
            <a:ext cx="4353533" cy="1305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5958A-2FC5-28D6-5A0B-0BF8D896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73" y="2694971"/>
            <a:ext cx="385200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A5C55-D636-5D8F-1F88-F947D27B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35" y="666901"/>
            <a:ext cx="7704000" cy="572700"/>
          </a:xfrm>
        </p:spPr>
        <p:txBody>
          <a:bodyPr/>
          <a:lstStyle/>
          <a:p>
            <a:r>
              <a:rPr lang="en-US" dirty="0"/>
              <a:t>Table Headers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60ADF-4297-ADB8-9ACD-D94E18D015C0}"/>
              </a:ext>
            </a:extLst>
          </p:cNvPr>
          <p:cNvSpPr txBox="1"/>
          <p:nvPr/>
        </p:nvSpPr>
        <p:spPr>
          <a:xfrm>
            <a:off x="303142" y="1386825"/>
            <a:ext cx="404698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Sometimes you want your cells to be table header cells. In those cases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instead of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tag:</a:t>
            </a:r>
          </a:p>
          <a:p>
            <a:pPr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stands for table header.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BFA1E-2EC6-17A2-94D6-C1F4CA0F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87" y="876483"/>
            <a:ext cx="3481678" cy="2498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37A99-4596-42AD-CC11-16F0DB6E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781" y="3522437"/>
            <a:ext cx="514243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2C3EF8-915B-B3E4-B24F-F50F3373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1" y="653454"/>
            <a:ext cx="7704000" cy="572700"/>
          </a:xfrm>
        </p:spPr>
        <p:txBody>
          <a:bodyPr/>
          <a:lstStyle/>
          <a:p>
            <a:r>
              <a:rPr lang="en-US" dirty="0"/>
              <a:t>HTML Table - </a:t>
            </a:r>
            <a:r>
              <a:rPr lang="en-US" dirty="0" err="1"/>
              <a:t>Colspan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E294B-32E1-DF6B-2735-E2D763869FE8}"/>
              </a:ext>
            </a:extLst>
          </p:cNvPr>
          <p:cNvSpPr txBox="1"/>
          <p:nvPr/>
        </p:nvSpPr>
        <p:spPr>
          <a:xfrm>
            <a:off x="3753520" y="1697759"/>
            <a:ext cx="3275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make a cell span over multiple columns,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attribute:</a:t>
            </a:r>
            <a:endParaRPr lang="en-US" dirty="0"/>
          </a:p>
        </p:txBody>
      </p:sp>
      <p:pic>
        <p:nvPicPr>
          <p:cNvPr id="2050" name="Picture 2" descr="HTML Table (With Examples)">
            <a:extLst>
              <a:ext uri="{FF2B5EF4-FFF2-40B4-BE49-F238E27FC236}">
                <a16:creationId xmlns:a16="http://schemas.microsoft.com/office/drawing/2014/main" id="{699C9485-B538-C8D6-E7AD-4396FEC6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71" y="2571750"/>
            <a:ext cx="4663440" cy="182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45E24-102A-4A64-4C06-CE1891935B10}"/>
              </a:ext>
            </a:extLst>
          </p:cNvPr>
          <p:cNvSpPr txBox="1"/>
          <p:nvPr/>
        </p:nvSpPr>
        <p:spPr>
          <a:xfrm>
            <a:off x="559005" y="1125059"/>
            <a:ext cx="371660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&lt;table border="1"&gt;</a:t>
            </a:r>
          </a:p>
          <a:p>
            <a:r>
              <a:rPr lang="en-US" sz="1200" dirty="0"/>
              <a:t>    &lt;tr&gt;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  <a:r>
              <a:rPr lang="en-US" sz="1200" dirty="0" err="1"/>
              <a:t>sn</a:t>
            </a:r>
            <a:r>
              <a:rPr lang="en-US" sz="1200" dirty="0"/>
              <a:t>&lt;/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&gt;item&lt;/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&gt;quantity&lt;/</a:t>
            </a:r>
            <a:r>
              <a:rPr lang="en-US" sz="1200" dirty="0" err="1"/>
              <a:t>th</a:t>
            </a:r>
            <a:r>
              <a:rPr lang="en-US" sz="1200" dirty="0"/>
              <a:t>&gt;&lt;/tr&gt;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&lt;td&gt;1&lt;/td&gt;</a:t>
            </a:r>
          </a:p>
          <a:p>
            <a:r>
              <a:rPr lang="en-US" sz="1200" dirty="0"/>
              <a:t>        &lt;td&gt;apple&lt;/td&gt;</a:t>
            </a:r>
          </a:p>
          <a:p>
            <a:r>
              <a:rPr lang="en-US" sz="1200" dirty="0"/>
              <a:t>        &lt;td&gt;3&lt;/td&gt; 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&lt;td&gt;2&lt;/td&gt;</a:t>
            </a:r>
          </a:p>
          <a:p>
            <a:r>
              <a:rPr lang="en-US" sz="1200" dirty="0"/>
              <a:t>        &lt;td&gt;mango&lt;/td&gt;</a:t>
            </a:r>
          </a:p>
          <a:p>
            <a:r>
              <a:rPr lang="en-US" sz="1200" dirty="0"/>
              <a:t>        &lt;td&gt;2&lt;/td&gt;&lt;/tr&gt;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 </a:t>
            </a:r>
            <a:r>
              <a:rPr lang="en-US" sz="1200" dirty="0" err="1"/>
              <a:t>colspan</a:t>
            </a:r>
            <a:r>
              <a:rPr lang="en-US" sz="1200" dirty="0"/>
              <a:t>="2"&gt;total&lt;/td&gt;</a:t>
            </a:r>
          </a:p>
          <a:p>
            <a:r>
              <a:rPr lang="en-US" sz="1200" dirty="0"/>
              <a:t>        &lt;td&gt;5&lt;/td&gt;</a:t>
            </a:r>
          </a:p>
          <a:p>
            <a:r>
              <a:rPr lang="en-US" sz="1200" dirty="0"/>
              <a:t>    &lt;/tr&gt;&lt;/table&gt;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440490" y="1548743"/>
            <a:ext cx="4442743" cy="2770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hidden part that users don’t see.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processing data and communicating with databases and servers.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when you log in, the Front-End sends your info, the Back-End checks if it’s correct, then sends a response back.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 languages like: PHP,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Python,c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#, Ruby.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databases like: MySQL, MongoDB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267" name="Google Shape;1267;p31"/>
          <p:cNvSpPr txBox="1">
            <a:spLocks noGrp="1"/>
          </p:cNvSpPr>
          <p:nvPr>
            <p:ph type="subTitle" idx="1"/>
          </p:nvPr>
        </p:nvSpPr>
        <p:spPr>
          <a:xfrm>
            <a:off x="454139" y="789741"/>
            <a:ext cx="4397662" cy="557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latin typeface="Figtree Black"/>
              </a:rPr>
              <a:t>B</a:t>
            </a:r>
            <a:r>
              <a:rPr lang="en-US" sz="3000" b="1" dirty="0">
                <a:latin typeface="Figtree Black"/>
                <a:sym typeface="Figtree Black"/>
              </a:rPr>
              <a:t>acken</a:t>
            </a:r>
            <a:r>
              <a:rPr lang="en-US" sz="3000" b="1" dirty="0">
                <a:latin typeface="Figtree Black"/>
              </a:rPr>
              <a:t>d</a:t>
            </a:r>
            <a:endParaRPr sz="3000" b="1" dirty="0">
              <a:latin typeface="Figtree Black"/>
            </a:endParaRPr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550087" y="3004336"/>
            <a:ext cx="1189502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8 In-Demand Backend Developer Skills to Master">
            <a:extLst>
              <a:ext uri="{FF2B5EF4-FFF2-40B4-BE49-F238E27FC236}">
                <a16:creationId xmlns:a16="http://schemas.microsoft.com/office/drawing/2014/main" id="{C088D691-4882-6401-E57E-E06D02EE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1" y="1548743"/>
            <a:ext cx="3623982" cy="236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C3C52-7015-AAD2-0011-0DAF165B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700520"/>
            <a:ext cx="7704000" cy="572700"/>
          </a:xfrm>
        </p:spPr>
        <p:txBody>
          <a:bodyPr/>
          <a:lstStyle/>
          <a:p>
            <a:r>
              <a:rPr lang="en-US" dirty="0"/>
              <a:t>HTML Table - </a:t>
            </a:r>
            <a:r>
              <a:rPr lang="en-US" dirty="0" err="1"/>
              <a:t>Rowspan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DAB81-1786-15C2-7467-7D746D8FE6B9}"/>
              </a:ext>
            </a:extLst>
          </p:cNvPr>
          <p:cNvSpPr txBox="1"/>
          <p:nvPr/>
        </p:nvSpPr>
        <p:spPr>
          <a:xfrm>
            <a:off x="564776" y="15527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make a cell span over multiple rows,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11164-EC0B-88BA-5EFA-393BC966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6" y="2192971"/>
            <a:ext cx="3553956" cy="2390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E2B75-EFAA-0214-2AEE-242572C9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78" y="2752654"/>
            <a:ext cx="495529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D5B86-17F3-98EA-C252-C3E6D2C4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</p:spPr>
        <p:txBody>
          <a:bodyPr/>
          <a:lstStyle/>
          <a:p>
            <a:r>
              <a:rPr lang="en-US" b="1" dirty="0"/>
              <a:t>HTML Tables - Table Sections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DB8CE-D66D-5BBA-D11B-53C22C122CA0}"/>
              </a:ext>
            </a:extLst>
          </p:cNvPr>
          <p:cNvSpPr txBox="1"/>
          <p:nvPr/>
        </p:nvSpPr>
        <p:spPr>
          <a:xfrm>
            <a:off x="481584" y="1472986"/>
            <a:ext cx="4572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250"/>
              </a:spcBef>
              <a:spcAft>
                <a:spcPts val="22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HTML defines three elements to be used for defining </a:t>
            </a:r>
            <a:r>
              <a:rPr lang="en-US" b="1" i="0" dirty="0">
                <a:solidFill>
                  <a:srgbClr val="000000"/>
                </a:solidFill>
                <a:effectLst/>
                <a:latin typeface="Instrument Sans"/>
              </a:rPr>
              <a:t>sections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within a </a:t>
            </a:r>
            <a:r>
              <a:rPr lang="en-US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&lt;table&gt;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element. They are as follows, abiding by the general layout of content: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thead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header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table.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tfoot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footer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table.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tbody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body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table, that contains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204905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3C264-B8DA-3FB3-BDD8-8F9A6E5F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44" y="597407"/>
            <a:ext cx="7704000" cy="487373"/>
          </a:xfrm>
        </p:spPr>
        <p:txBody>
          <a:bodyPr/>
          <a:lstStyle/>
          <a:p>
            <a:r>
              <a:rPr lang="en-US" b="1" dirty="0"/>
              <a:t>HTML Tables - Table Sections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216F-3645-B24B-E5C0-4E72303B7EB4}"/>
              </a:ext>
            </a:extLst>
          </p:cNvPr>
          <p:cNvSpPr txBox="1"/>
          <p:nvPr/>
        </p:nvSpPr>
        <p:spPr>
          <a:xfrm>
            <a:off x="378624" y="1170704"/>
            <a:ext cx="45720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1995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1972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tfoot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Total: 5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tfoot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56821-184D-3F66-B826-BD3B44D6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19" y="1611630"/>
            <a:ext cx="294779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CE55102-3639-C5D7-8F8D-6C3F87870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3112" y="755868"/>
            <a:ext cx="623247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E0000"/>
                </a:solidFill>
                <a:effectLst/>
                <a:latin typeface="Google Sans Text"/>
              </a:rPr>
              <a:t>&lt;div&gt;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EE0000"/>
                </a:solidFill>
                <a:effectLst/>
                <a:latin typeface="Google Sans Text"/>
              </a:rPr>
              <a:t> (Division)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rgbClr val="EE0000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What it 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non-semantic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HTML tag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grouping content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Main Function: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generic container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for other HTML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Applying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CSS styles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to element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Behavior: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block-level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element, takes full width, starts new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5FDC1-409A-C9D4-99B7-EF1AA10C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61" y="2901915"/>
            <a:ext cx="2428901" cy="1609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D5840-0A17-C86E-79DA-761881E3A726}"/>
              </a:ext>
            </a:extLst>
          </p:cNvPr>
          <p:cNvSpPr txBox="1"/>
          <p:nvPr/>
        </p:nvSpPr>
        <p:spPr>
          <a:xfrm>
            <a:off x="955390" y="2571750"/>
            <a:ext cx="4572000" cy="2026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&lt;div style="color: red; background-color: black;"&gt;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&lt;/div&gt;</a:t>
            </a:r>
          </a:p>
        </p:txBody>
      </p:sp>
    </p:spTree>
    <p:extLst>
      <p:ext uri="{BB962C8B-B14F-4D97-AF65-F5344CB8AC3E}">
        <p14:creationId xmlns:p14="http://schemas.microsoft.com/office/powerpoint/2010/main" val="34784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 Semantic Elements with Examples - Dot Net Tutorials">
            <a:extLst>
              <a:ext uri="{FF2B5EF4-FFF2-40B4-BE49-F238E27FC236}">
                <a16:creationId xmlns:a16="http://schemas.microsoft.com/office/drawing/2014/main" id="{FB297674-0A73-1484-452C-2D9A9B48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9" y="1624227"/>
            <a:ext cx="4397121" cy="30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534607-290B-ABB0-4212-07A3E056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716" y="3524354"/>
            <a:ext cx="40992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&lt;article&gt;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 represents independent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that can be reused, such as a blog post or news article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DCB1E-AEF7-C6E2-B449-F6FC1F85D23E}"/>
              </a:ext>
            </a:extLst>
          </p:cNvPr>
          <p:cNvSpPr txBox="1"/>
          <p:nvPr/>
        </p:nvSpPr>
        <p:spPr>
          <a:xfrm>
            <a:off x="4667740" y="2403930"/>
            <a:ext cx="4157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EE0000"/>
                </a:solidFill>
                <a:effectLst/>
                <a:latin typeface="JetBrains Mono"/>
              </a:rPr>
              <a:t>&lt;nav&gt;</a:t>
            </a:r>
            <a:r>
              <a:rPr lang="en-US" b="0" i="0" dirty="0">
                <a:solidFill>
                  <a:srgbClr val="EE0000"/>
                </a:solidFill>
                <a:effectLst/>
                <a:latin typeface="Inter"/>
              </a:rPr>
              <a:t> </a:t>
            </a:r>
            <a:r>
              <a:rPr lang="en-US" b="0" i="0" u="sng" dirty="0">
                <a:solidFill>
                  <a:srgbClr val="044C9F"/>
                </a:solidFill>
                <a:effectLst/>
                <a:latin typeface="Inter"/>
                <a:hlinkClick r:id="rId3"/>
              </a:rPr>
              <a:t>HTML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element represents a section of a page whose purpose is to provide navigation links,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4664B89-07AA-EB81-6B72-B6C16D022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716" y="1665266"/>
            <a:ext cx="34150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&lt;header&gt; </a:t>
            </a:r>
            <a:r>
              <a:rPr lang="en-US" altLang="en-US" dirty="0">
                <a:latin typeface="Inter"/>
              </a:rPr>
              <a:t>element represents the top part of a page, usually with a title, logo, or navigation.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382B094-0088-5E69-E3C6-E068E7343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4" y="2970357"/>
            <a:ext cx="37917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&lt;section&gt; </a:t>
            </a:r>
            <a:r>
              <a:rPr lang="en-US" altLang="en-US" dirty="0">
                <a:latin typeface="Inter"/>
              </a:rPr>
              <a:t>element represents a separate part of a page that usually has its own heading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EAC0F0E-F923-0AA3-F775-0E5C0FCA7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740" y="4047574"/>
            <a:ext cx="3866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Inter"/>
              </a:rPr>
              <a:t> </a:t>
            </a: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&lt;footer&gt; </a:t>
            </a:r>
            <a:r>
              <a:rPr lang="en-US" altLang="en-US" dirty="0">
                <a:latin typeface="Inter"/>
              </a:rPr>
              <a:t>is the bottom part of a page. It has info, links, or copyright.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5AA85-D83D-5D05-3A39-164FF4416D4E}"/>
              </a:ext>
            </a:extLst>
          </p:cNvPr>
          <p:cNvSpPr txBox="1"/>
          <p:nvPr/>
        </p:nvSpPr>
        <p:spPr>
          <a:xfrm>
            <a:off x="2174476" y="8496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E0000"/>
                </a:solidFill>
                <a:effectLst/>
                <a:latin typeface="Google Sans"/>
              </a:rPr>
              <a:t>Semantic elements</a:t>
            </a:r>
            <a:r>
              <a:rPr lang="ar-EG" sz="3600" b="1" i="0" dirty="0">
                <a:solidFill>
                  <a:srgbClr val="EE0000"/>
                </a:solidFill>
                <a:effectLst/>
                <a:latin typeface="Google Sans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8385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7622-F149-F593-B172-00319AE2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12" y="772765"/>
            <a:ext cx="7704000" cy="524100"/>
          </a:xfrm>
        </p:spPr>
        <p:txBody>
          <a:bodyPr/>
          <a:lstStyle/>
          <a:p>
            <a:r>
              <a:rPr lang="en-US" dirty="0"/>
              <a:t>Task1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E2B36-DC63-0625-D9A0-444F5E2E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45558"/>
            <a:ext cx="7192215" cy="29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3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B544-9234-7BE0-0815-B7BB8FA2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783798"/>
            <a:ext cx="7704000" cy="524100"/>
          </a:xfrm>
        </p:spPr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51CB8-9D9B-F32F-7624-9C018E49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8" y="1426260"/>
            <a:ext cx="7409330" cy="32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8E1F88-6D53-0350-B8D3-B76B483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48" y="723531"/>
            <a:ext cx="7635724" cy="556629"/>
          </a:xfrm>
        </p:spPr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2F961-AFB6-F4F3-878F-B65CF490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8" y="1446547"/>
            <a:ext cx="6033052" cy="31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2"/>
          <p:cNvGrpSpPr/>
          <p:nvPr/>
        </p:nvGrpSpPr>
        <p:grpSpPr>
          <a:xfrm>
            <a:off x="423441" y="797783"/>
            <a:ext cx="1569571" cy="1074845"/>
            <a:chOff x="4354825" y="2560575"/>
            <a:chExt cx="284900" cy="195100"/>
          </a:xfrm>
        </p:grpSpPr>
        <p:sp>
          <p:nvSpPr>
            <p:cNvPr id="1304" name="Google Shape;1304;p32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32"/>
          <p:cNvGrpSpPr/>
          <p:nvPr/>
        </p:nvGrpSpPr>
        <p:grpSpPr>
          <a:xfrm>
            <a:off x="795693" y="1495392"/>
            <a:ext cx="734262" cy="734260"/>
            <a:chOff x="5229219" y="135375"/>
            <a:chExt cx="330406" cy="330406"/>
          </a:xfrm>
        </p:grpSpPr>
        <p:sp>
          <p:nvSpPr>
            <p:cNvPr id="1310" name="Google Shape;1310;p32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2"/>
          <p:cNvGrpSpPr/>
          <p:nvPr/>
        </p:nvGrpSpPr>
        <p:grpSpPr>
          <a:xfrm>
            <a:off x="630197" y="3203547"/>
            <a:ext cx="1110247" cy="1975527"/>
            <a:chOff x="5081850" y="1981125"/>
            <a:chExt cx="168125" cy="299150"/>
          </a:xfrm>
        </p:grpSpPr>
        <p:sp>
          <p:nvSpPr>
            <p:cNvPr id="1335" name="Google Shape;1335;p32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32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340" name="Google Shape;1340;p32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2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2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2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2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2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2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2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4" name="Google Shape;1364;p32"/>
          <p:cNvGrpSpPr/>
          <p:nvPr/>
        </p:nvGrpSpPr>
        <p:grpSpPr>
          <a:xfrm>
            <a:off x="6280592" y="2447992"/>
            <a:ext cx="1458886" cy="1978658"/>
            <a:chOff x="460250" y="1921475"/>
            <a:chExt cx="233075" cy="316125"/>
          </a:xfrm>
        </p:grpSpPr>
        <p:grpSp>
          <p:nvGrpSpPr>
            <p:cNvPr id="1365" name="Google Shape;1365;p32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1366" name="Google Shape;1366;p32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2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2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2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0" name="Google Shape;1370;p32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1371" name="Google Shape;1371;p32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2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2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2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2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2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2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2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2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2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5" name="Google Shape;1385;p32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2"/>
          <p:cNvGrpSpPr/>
          <p:nvPr/>
        </p:nvGrpSpPr>
        <p:grpSpPr>
          <a:xfrm>
            <a:off x="7725683" y="797782"/>
            <a:ext cx="877898" cy="684216"/>
            <a:chOff x="262200" y="3357384"/>
            <a:chExt cx="1642159" cy="684216"/>
          </a:xfrm>
        </p:grpSpPr>
        <p:sp>
          <p:nvSpPr>
            <p:cNvPr id="1389" name="Google Shape;1389;p32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2"/>
          <p:cNvGrpSpPr/>
          <p:nvPr/>
        </p:nvGrpSpPr>
        <p:grpSpPr>
          <a:xfrm>
            <a:off x="7725683" y="1667420"/>
            <a:ext cx="877898" cy="684216"/>
            <a:chOff x="262200" y="3357384"/>
            <a:chExt cx="1642159" cy="684216"/>
          </a:xfrm>
        </p:grpSpPr>
        <p:sp>
          <p:nvSpPr>
            <p:cNvPr id="1394" name="Google Shape;1394;p32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2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C90D49C-559F-1C8E-F34C-5C8127820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442" y="976419"/>
            <a:ext cx="5143640" cy="33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33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410" name="Google Shape;1410;p33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tom vs. Visual Studio Code - 2024">
            <a:extLst>
              <a:ext uri="{FF2B5EF4-FFF2-40B4-BE49-F238E27FC236}">
                <a16:creationId xmlns:a16="http://schemas.microsoft.com/office/drawing/2014/main" id="{F264D130-4886-21F3-6ACB-1E6835AE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73" y="992882"/>
            <a:ext cx="2691621" cy="1497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B5C48-49AC-26C1-B774-4F3AEC121062}"/>
              </a:ext>
            </a:extLst>
          </p:cNvPr>
          <p:cNvSpPr txBox="1"/>
          <p:nvPr/>
        </p:nvSpPr>
        <p:spPr>
          <a:xfrm>
            <a:off x="374139" y="725967"/>
            <a:ext cx="50976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Figtree Black"/>
                <a:cs typeface="Archivo"/>
                <a:sym typeface="Archivo"/>
              </a:rPr>
              <a:t>For Front-End development we mainly need two tools</a:t>
            </a:r>
            <a:r>
              <a:rPr lang="en-US" sz="1100" dirty="0"/>
              <a:t>:</a:t>
            </a:r>
          </a:p>
          <a:p>
            <a:endParaRPr lang="ar-EG" sz="1100" dirty="0"/>
          </a:p>
          <a:p>
            <a:endParaRPr lang="en-US" dirty="0"/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A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code editor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like VS Code or Atom.</a:t>
            </a:r>
          </a:p>
          <a:p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gtree Black"/>
            </a:endParaRP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A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browser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 such as Chrome or Firefox</a:t>
            </a:r>
          </a:p>
        </p:txBody>
      </p:sp>
      <p:pic>
        <p:nvPicPr>
          <p:cNvPr id="6" name="Picture 5" descr="Microsoft Edge vs. Google Chrome, which ...">
            <a:extLst>
              <a:ext uri="{FF2B5EF4-FFF2-40B4-BE49-F238E27FC236}">
                <a16:creationId xmlns:a16="http://schemas.microsoft.com/office/drawing/2014/main" id="{C0DEC599-7156-3EAA-532F-FC7504FC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73" y="2909656"/>
            <a:ext cx="2691621" cy="142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"/>
          <p:cNvSpPr txBox="1">
            <a:spLocks noGrp="1"/>
          </p:cNvSpPr>
          <p:nvPr>
            <p:ph type="title"/>
          </p:nvPr>
        </p:nvSpPr>
        <p:spPr>
          <a:xfrm>
            <a:off x="384847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HTML vs </a:t>
            </a:r>
            <a:r>
              <a:rPr lang="en-US" dirty="0" err="1">
                <a:solidFill>
                  <a:schemeClr val="accent2"/>
                </a:solidFill>
              </a:rPr>
              <a:t>css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431" name="Google Shape;1431;p34"/>
          <p:cNvSpPr txBox="1"/>
          <p:nvPr/>
        </p:nvSpPr>
        <p:spPr>
          <a:xfrm>
            <a:off x="720000" y="4372950"/>
            <a:ext cx="7704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* Follow the link in the graph to modify its data and then paste the new one here. </a:t>
            </a:r>
            <a:r>
              <a:rPr lang="en" sz="800" b="1" u="sng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more info, click here</a:t>
            </a:r>
            <a:endParaRPr sz="800" b="1" u="sng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32" name="Google Shape;1432;p34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433" name="Google Shape;1433;p3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2707A8-7334-E730-EE4E-501618068E6F}"/>
              </a:ext>
            </a:extLst>
          </p:cNvPr>
          <p:cNvSpPr txBox="1"/>
          <p:nvPr/>
        </p:nvSpPr>
        <p:spPr>
          <a:xfrm>
            <a:off x="384847" y="1241377"/>
            <a:ext cx="473000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is the standard markup language for Web pages.</a:t>
            </a:r>
          </a:p>
          <a:p>
            <a:pPr algn="l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With HTML you can create your own Website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ar-EG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0722E-1957-CD99-6E6C-776E406A2834}"/>
              </a:ext>
            </a:extLst>
          </p:cNvPr>
          <p:cNvSpPr txBox="1"/>
          <p:nvPr/>
        </p:nvSpPr>
        <p:spPr>
          <a:xfrm>
            <a:off x="384847" y="2613600"/>
            <a:ext cx="47300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1" dirty="0">
                <a:latin typeface="Segoe UI" panose="020B0502040204020203" pitchFamily="34" charset="0"/>
              </a:rPr>
              <a:t>CSS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is the language we use to style an HTML document.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describes how HTML elements should be displayed.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4F28D-C32B-A015-BCA3-E6D8B8B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2381406"/>
            <a:ext cx="2413165" cy="1445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B62C3-62D0-62CF-D00D-0542F71E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97" y="1028941"/>
            <a:ext cx="2529761" cy="1267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36"/>
          <p:cNvSpPr txBox="1">
            <a:spLocks noGrp="1"/>
          </p:cNvSpPr>
          <p:nvPr>
            <p:ph type="title"/>
          </p:nvPr>
        </p:nvSpPr>
        <p:spPr>
          <a:xfrm>
            <a:off x="3648238" y="945050"/>
            <a:ext cx="4731662" cy="2994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What is an HTML Element?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HTML element is defined by a start tag, some content, and an end tag: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 Content goes here... &lt;/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HTML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everything from the start tag to the end tag:</a:t>
            </a:r>
            <a:br>
              <a:rPr lang="en-US" dirty="0"/>
            </a:br>
            <a:r>
              <a:rPr lang="en-US" sz="1000" dirty="0"/>
              <a:t>&lt;body&gt;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&lt;/body&gt;</a:t>
            </a:r>
            <a:endParaRPr sz="1000" dirty="0">
              <a:solidFill>
                <a:schemeClr val="accent2"/>
              </a:solidFill>
            </a:endParaRPr>
          </a:p>
        </p:txBody>
      </p:sp>
      <p:grpSp>
        <p:nvGrpSpPr>
          <p:cNvPr id="1509" name="Google Shape;1509;p36"/>
          <p:cNvGrpSpPr/>
          <p:nvPr/>
        </p:nvGrpSpPr>
        <p:grpSpPr>
          <a:xfrm>
            <a:off x="48888" y="883991"/>
            <a:ext cx="3569421" cy="4607186"/>
            <a:chOff x="48888" y="883991"/>
            <a:chExt cx="3569421" cy="4607186"/>
          </a:xfrm>
        </p:grpSpPr>
        <p:grpSp>
          <p:nvGrpSpPr>
            <p:cNvPr id="1510" name="Google Shape;1510;p36"/>
            <p:cNvGrpSpPr/>
            <p:nvPr/>
          </p:nvGrpSpPr>
          <p:grpSpPr>
            <a:xfrm>
              <a:off x="48888" y="883991"/>
              <a:ext cx="3339719" cy="3186047"/>
              <a:chOff x="48888" y="883991"/>
              <a:chExt cx="3339719" cy="3186047"/>
            </a:xfrm>
          </p:grpSpPr>
          <p:grpSp>
            <p:nvGrpSpPr>
              <p:cNvPr id="1511" name="Google Shape;1511;p36"/>
              <p:cNvGrpSpPr/>
              <p:nvPr/>
            </p:nvGrpSpPr>
            <p:grpSpPr>
              <a:xfrm>
                <a:off x="464901" y="3267469"/>
                <a:ext cx="2601089" cy="802568"/>
                <a:chOff x="-1209865" y="2605301"/>
                <a:chExt cx="2145936" cy="662130"/>
              </a:xfrm>
            </p:grpSpPr>
            <p:grpSp>
              <p:nvGrpSpPr>
                <p:cNvPr id="1512" name="Google Shape;1512;p36"/>
                <p:cNvGrpSpPr/>
                <p:nvPr/>
              </p:nvGrpSpPr>
              <p:grpSpPr>
                <a:xfrm>
                  <a:off x="267263" y="2605301"/>
                  <a:ext cx="668809" cy="662130"/>
                  <a:chOff x="2678263" y="2105076"/>
                  <a:chExt cx="668809" cy="662130"/>
                </a:xfrm>
              </p:grpSpPr>
              <p:sp>
                <p:nvSpPr>
                  <p:cNvPr id="1513" name="Google Shape;1513;p36"/>
                  <p:cNvSpPr/>
                  <p:nvPr/>
                </p:nvSpPr>
                <p:spPr>
                  <a:xfrm>
                    <a:off x="2678263" y="2105076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92" y="271"/>
                        </a:lnTo>
                        <a:lnTo>
                          <a:pt x="92" y="88"/>
                        </a:lnTo>
                        <a:lnTo>
                          <a:pt x="268" y="88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p36"/>
                  <p:cNvSpPr/>
                  <p:nvPr/>
                </p:nvSpPr>
                <p:spPr>
                  <a:xfrm>
                    <a:off x="2720054" y="2105076"/>
                    <a:ext cx="578076" cy="6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89" extrusionOk="0">
                        <a:moveTo>
                          <a:pt x="0" y="0"/>
                        </a:moveTo>
                        <a:lnTo>
                          <a:pt x="0" y="88"/>
                        </a:lnTo>
                        <a:lnTo>
                          <a:pt x="359" y="88"/>
                        </a:lnTo>
                        <a:lnTo>
                          <a:pt x="359" y="0"/>
                        </a:lnTo>
                        <a:close/>
                        <a:moveTo>
                          <a:pt x="717" y="0"/>
                        </a:moveTo>
                        <a:lnTo>
                          <a:pt x="717" y="88"/>
                        </a:lnTo>
                        <a:lnTo>
                          <a:pt x="1073" y="88"/>
                        </a:lnTo>
                        <a:lnTo>
                          <a:pt x="1073" y="0"/>
                        </a:lnTo>
                        <a:close/>
                        <a:moveTo>
                          <a:pt x="1435" y="0"/>
                        </a:moveTo>
                        <a:lnTo>
                          <a:pt x="1435" y="88"/>
                        </a:lnTo>
                        <a:lnTo>
                          <a:pt x="1793" y="88"/>
                        </a:lnTo>
                        <a:lnTo>
                          <a:pt x="1793" y="0"/>
                        </a:lnTo>
                        <a:close/>
                        <a:moveTo>
                          <a:pt x="2152" y="0"/>
                        </a:moveTo>
                        <a:lnTo>
                          <a:pt x="2152" y="88"/>
                        </a:lnTo>
                        <a:lnTo>
                          <a:pt x="2510" y="88"/>
                        </a:lnTo>
                        <a:lnTo>
                          <a:pt x="2510" y="0"/>
                        </a:lnTo>
                        <a:close/>
                        <a:moveTo>
                          <a:pt x="2872" y="0"/>
                        </a:moveTo>
                        <a:lnTo>
                          <a:pt x="2872" y="88"/>
                        </a:lnTo>
                        <a:lnTo>
                          <a:pt x="3227" y="88"/>
                        </a:lnTo>
                        <a:lnTo>
                          <a:pt x="3227" y="0"/>
                        </a:lnTo>
                        <a:close/>
                        <a:moveTo>
                          <a:pt x="3589" y="0"/>
                        </a:moveTo>
                        <a:lnTo>
                          <a:pt x="3589" y="88"/>
                        </a:lnTo>
                        <a:lnTo>
                          <a:pt x="3948" y="88"/>
                        </a:lnTo>
                        <a:lnTo>
                          <a:pt x="3948" y="0"/>
                        </a:lnTo>
                        <a:close/>
                        <a:moveTo>
                          <a:pt x="4306" y="0"/>
                        </a:moveTo>
                        <a:lnTo>
                          <a:pt x="4306" y="88"/>
                        </a:lnTo>
                        <a:lnTo>
                          <a:pt x="4665" y="88"/>
                        </a:lnTo>
                        <a:lnTo>
                          <a:pt x="4665" y="0"/>
                        </a:lnTo>
                        <a:close/>
                        <a:moveTo>
                          <a:pt x="5026" y="0"/>
                        </a:moveTo>
                        <a:lnTo>
                          <a:pt x="5026" y="88"/>
                        </a:lnTo>
                        <a:lnTo>
                          <a:pt x="5382" y="88"/>
                        </a:lnTo>
                        <a:lnTo>
                          <a:pt x="5382" y="0"/>
                        </a:lnTo>
                        <a:close/>
                        <a:moveTo>
                          <a:pt x="5740" y="0"/>
                        </a:moveTo>
                        <a:lnTo>
                          <a:pt x="5740" y="88"/>
                        </a:lnTo>
                        <a:lnTo>
                          <a:pt x="6099" y="88"/>
                        </a:lnTo>
                        <a:lnTo>
                          <a:pt x="6099" y="0"/>
                        </a:lnTo>
                        <a:close/>
                        <a:moveTo>
                          <a:pt x="6461" y="0"/>
                        </a:moveTo>
                        <a:lnTo>
                          <a:pt x="6461" y="88"/>
                        </a:lnTo>
                        <a:lnTo>
                          <a:pt x="6819" y="88"/>
                        </a:lnTo>
                        <a:lnTo>
                          <a:pt x="6819" y="0"/>
                        </a:lnTo>
                        <a:close/>
                        <a:moveTo>
                          <a:pt x="7087" y="0"/>
                        </a:moveTo>
                        <a:lnTo>
                          <a:pt x="7087" y="88"/>
                        </a:lnTo>
                        <a:lnTo>
                          <a:pt x="7442" y="88"/>
                        </a:lnTo>
                        <a:lnTo>
                          <a:pt x="744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5" name="Google Shape;1515;p36"/>
                  <p:cNvSpPr/>
                  <p:nvPr/>
                </p:nvSpPr>
                <p:spPr>
                  <a:xfrm>
                    <a:off x="3326176" y="2105076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" y="0"/>
                        </a:moveTo>
                        <a:lnTo>
                          <a:pt x="1" y="88"/>
                        </a:lnTo>
                        <a:lnTo>
                          <a:pt x="180" y="88"/>
                        </a:lnTo>
                        <a:lnTo>
                          <a:pt x="180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6" name="Google Shape;1516;p36"/>
                  <p:cNvSpPr/>
                  <p:nvPr/>
                </p:nvSpPr>
                <p:spPr>
                  <a:xfrm>
                    <a:off x="3340081" y="2153935"/>
                    <a:ext cx="6991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89" y="359"/>
                        </a:lnTo>
                        <a:lnTo>
                          <a:pt x="89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89" y="988"/>
                        </a:lnTo>
                        <a:lnTo>
                          <a:pt x="89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89" y="1705"/>
                        </a:lnTo>
                        <a:lnTo>
                          <a:pt x="89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89" y="2422"/>
                        </a:lnTo>
                        <a:lnTo>
                          <a:pt x="89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89" y="3142"/>
                        </a:lnTo>
                        <a:lnTo>
                          <a:pt x="89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89" y="3765"/>
                        </a:lnTo>
                        <a:lnTo>
                          <a:pt x="89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89" y="4485"/>
                        </a:lnTo>
                        <a:lnTo>
                          <a:pt x="89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89" y="5202"/>
                        </a:lnTo>
                        <a:lnTo>
                          <a:pt x="89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89" y="5920"/>
                        </a:lnTo>
                        <a:lnTo>
                          <a:pt x="89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89" y="6637"/>
                        </a:lnTo>
                        <a:lnTo>
                          <a:pt x="89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89" y="7266"/>
                        </a:lnTo>
                        <a:lnTo>
                          <a:pt x="89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36"/>
                  <p:cNvSpPr/>
                  <p:nvPr/>
                </p:nvSpPr>
                <p:spPr>
                  <a:xfrm>
                    <a:off x="3326176" y="2746155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80" y="0"/>
                        </a:moveTo>
                        <a:lnTo>
                          <a:pt x="180" y="180"/>
                        </a:lnTo>
                        <a:lnTo>
                          <a:pt x="1" y="180"/>
                        </a:ln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36"/>
                  <p:cNvSpPr/>
                  <p:nvPr/>
                </p:nvSpPr>
                <p:spPr>
                  <a:xfrm>
                    <a:off x="2720054" y="2760059"/>
                    <a:ext cx="578076" cy="7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92" extrusionOk="0">
                        <a:moveTo>
                          <a:pt x="0" y="1"/>
                        </a:moveTo>
                        <a:lnTo>
                          <a:pt x="0" y="92"/>
                        </a:lnTo>
                        <a:lnTo>
                          <a:pt x="359" y="92"/>
                        </a:lnTo>
                        <a:lnTo>
                          <a:pt x="359" y="1"/>
                        </a:lnTo>
                        <a:close/>
                        <a:moveTo>
                          <a:pt x="717" y="1"/>
                        </a:moveTo>
                        <a:lnTo>
                          <a:pt x="717" y="92"/>
                        </a:lnTo>
                        <a:lnTo>
                          <a:pt x="1073" y="92"/>
                        </a:lnTo>
                        <a:lnTo>
                          <a:pt x="1073" y="1"/>
                        </a:lnTo>
                        <a:close/>
                        <a:moveTo>
                          <a:pt x="1435" y="1"/>
                        </a:moveTo>
                        <a:lnTo>
                          <a:pt x="1435" y="92"/>
                        </a:lnTo>
                        <a:lnTo>
                          <a:pt x="1793" y="92"/>
                        </a:lnTo>
                        <a:lnTo>
                          <a:pt x="1793" y="1"/>
                        </a:lnTo>
                        <a:close/>
                        <a:moveTo>
                          <a:pt x="2152" y="1"/>
                        </a:moveTo>
                        <a:lnTo>
                          <a:pt x="2152" y="92"/>
                        </a:lnTo>
                        <a:lnTo>
                          <a:pt x="2510" y="92"/>
                        </a:lnTo>
                        <a:lnTo>
                          <a:pt x="2510" y="1"/>
                        </a:lnTo>
                        <a:close/>
                        <a:moveTo>
                          <a:pt x="2872" y="1"/>
                        </a:moveTo>
                        <a:lnTo>
                          <a:pt x="2872" y="92"/>
                        </a:lnTo>
                        <a:lnTo>
                          <a:pt x="3227" y="92"/>
                        </a:lnTo>
                        <a:lnTo>
                          <a:pt x="3227" y="1"/>
                        </a:lnTo>
                        <a:close/>
                        <a:moveTo>
                          <a:pt x="3589" y="1"/>
                        </a:moveTo>
                        <a:lnTo>
                          <a:pt x="3589" y="92"/>
                        </a:lnTo>
                        <a:lnTo>
                          <a:pt x="3948" y="92"/>
                        </a:lnTo>
                        <a:lnTo>
                          <a:pt x="3948" y="1"/>
                        </a:lnTo>
                        <a:close/>
                        <a:moveTo>
                          <a:pt x="4306" y="1"/>
                        </a:moveTo>
                        <a:lnTo>
                          <a:pt x="4306" y="92"/>
                        </a:lnTo>
                        <a:lnTo>
                          <a:pt x="4665" y="92"/>
                        </a:lnTo>
                        <a:lnTo>
                          <a:pt x="4665" y="1"/>
                        </a:lnTo>
                        <a:close/>
                        <a:moveTo>
                          <a:pt x="5026" y="1"/>
                        </a:moveTo>
                        <a:lnTo>
                          <a:pt x="5026" y="92"/>
                        </a:lnTo>
                        <a:lnTo>
                          <a:pt x="5382" y="92"/>
                        </a:lnTo>
                        <a:lnTo>
                          <a:pt x="5382" y="1"/>
                        </a:lnTo>
                        <a:close/>
                        <a:moveTo>
                          <a:pt x="5740" y="1"/>
                        </a:moveTo>
                        <a:lnTo>
                          <a:pt x="5740" y="92"/>
                        </a:lnTo>
                        <a:lnTo>
                          <a:pt x="6099" y="92"/>
                        </a:lnTo>
                        <a:lnTo>
                          <a:pt x="6099" y="1"/>
                        </a:lnTo>
                        <a:close/>
                        <a:moveTo>
                          <a:pt x="6461" y="1"/>
                        </a:moveTo>
                        <a:lnTo>
                          <a:pt x="6461" y="92"/>
                        </a:lnTo>
                        <a:lnTo>
                          <a:pt x="6819" y="92"/>
                        </a:lnTo>
                        <a:lnTo>
                          <a:pt x="6819" y="1"/>
                        </a:lnTo>
                        <a:close/>
                        <a:moveTo>
                          <a:pt x="7087" y="1"/>
                        </a:moveTo>
                        <a:lnTo>
                          <a:pt x="7087" y="92"/>
                        </a:lnTo>
                        <a:lnTo>
                          <a:pt x="7442" y="92"/>
                        </a:lnTo>
                        <a:lnTo>
                          <a:pt x="744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36"/>
                  <p:cNvSpPr/>
                  <p:nvPr/>
                </p:nvSpPr>
                <p:spPr>
                  <a:xfrm>
                    <a:off x="2678263" y="2746155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180"/>
                        </a:lnTo>
                        <a:lnTo>
                          <a:pt x="92" y="18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36"/>
                  <p:cNvSpPr/>
                  <p:nvPr/>
                </p:nvSpPr>
                <p:spPr>
                  <a:xfrm>
                    <a:off x="2678263" y="2153935"/>
                    <a:ext cx="7146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92" y="359"/>
                        </a:lnTo>
                        <a:lnTo>
                          <a:pt x="92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92" y="988"/>
                        </a:lnTo>
                        <a:lnTo>
                          <a:pt x="92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92" y="1705"/>
                        </a:lnTo>
                        <a:lnTo>
                          <a:pt x="92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92" y="2422"/>
                        </a:lnTo>
                        <a:lnTo>
                          <a:pt x="92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92" y="3142"/>
                        </a:lnTo>
                        <a:lnTo>
                          <a:pt x="92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92" y="3765"/>
                        </a:lnTo>
                        <a:lnTo>
                          <a:pt x="92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92" y="4485"/>
                        </a:lnTo>
                        <a:lnTo>
                          <a:pt x="92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92" y="5202"/>
                        </a:lnTo>
                        <a:lnTo>
                          <a:pt x="92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92" y="5920"/>
                        </a:lnTo>
                        <a:lnTo>
                          <a:pt x="92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92" y="6637"/>
                        </a:lnTo>
                        <a:lnTo>
                          <a:pt x="92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92" y="7266"/>
                        </a:lnTo>
                        <a:lnTo>
                          <a:pt x="92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21" name="Google Shape;1521;p36"/>
                <p:cNvSpPr/>
                <p:nvPr/>
              </p:nvSpPr>
              <p:spPr>
                <a:xfrm>
                  <a:off x="-1182289" y="2605305"/>
                  <a:ext cx="1418276" cy="65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5" h="8433" extrusionOk="0">
                      <a:moveTo>
                        <a:pt x="1" y="0"/>
                      </a:moveTo>
                      <a:lnTo>
                        <a:pt x="1" y="8433"/>
                      </a:lnTo>
                      <a:lnTo>
                        <a:pt x="17495" y="8433"/>
                      </a:lnTo>
                      <a:lnTo>
                        <a:pt x="174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36"/>
                <p:cNvSpPr/>
                <p:nvPr/>
              </p:nvSpPr>
              <p:spPr>
                <a:xfrm>
                  <a:off x="-1209865" y="2668065"/>
                  <a:ext cx="418060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79" y="6911"/>
                      </a:lnTo>
                      <a:lnTo>
                        <a:pt x="5382" y="1318"/>
                      </a:lnTo>
                      <a:lnTo>
                        <a:pt x="399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36"/>
                <p:cNvSpPr/>
                <p:nvPr/>
              </p:nvSpPr>
              <p:spPr>
                <a:xfrm>
                  <a:off x="-903269" y="2670473"/>
                  <a:ext cx="107117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316" extrusionOk="0">
                      <a:moveTo>
                        <a:pt x="1" y="1"/>
                      </a:moveTo>
                      <a:lnTo>
                        <a:pt x="1" y="1316"/>
                      </a:lnTo>
                      <a:lnTo>
                        <a:pt x="1378" y="13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24" name="Google Shape;1524;p36"/>
                <p:cNvGrpSpPr/>
                <p:nvPr/>
              </p:nvGrpSpPr>
              <p:grpSpPr>
                <a:xfrm>
                  <a:off x="-1175143" y="2670473"/>
                  <a:ext cx="378991" cy="485101"/>
                  <a:chOff x="1235857" y="2170248"/>
                  <a:chExt cx="378991" cy="485101"/>
                </a:xfrm>
              </p:grpSpPr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1507731" y="2170248"/>
                    <a:ext cx="107117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316" extrusionOk="0">
                        <a:moveTo>
                          <a:pt x="1" y="1"/>
                        </a:moveTo>
                        <a:lnTo>
                          <a:pt x="1" y="1316"/>
                        </a:lnTo>
                        <a:lnTo>
                          <a:pt x="1378" y="131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36"/>
                  <p:cNvSpPr/>
                  <p:nvPr/>
                </p:nvSpPr>
                <p:spPr>
                  <a:xfrm>
                    <a:off x="1242693" y="2258257"/>
                    <a:ext cx="229925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36"/>
                  <p:cNvSpPr/>
                  <p:nvPr/>
                </p:nvSpPr>
                <p:spPr>
                  <a:xfrm>
                    <a:off x="1242693" y="2293212"/>
                    <a:ext cx="229925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36"/>
                  <p:cNvSpPr/>
                  <p:nvPr/>
                </p:nvSpPr>
                <p:spPr>
                  <a:xfrm>
                    <a:off x="1242693" y="2328090"/>
                    <a:ext cx="229925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36"/>
                  <p:cNvSpPr/>
                  <p:nvPr/>
                </p:nvSpPr>
                <p:spPr>
                  <a:xfrm>
                    <a:off x="1235857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36"/>
                  <p:cNvSpPr/>
                  <p:nvPr/>
                </p:nvSpPr>
                <p:spPr>
                  <a:xfrm>
                    <a:off x="1235857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36"/>
                  <p:cNvSpPr/>
                  <p:nvPr/>
                </p:nvSpPr>
                <p:spPr>
                  <a:xfrm>
                    <a:off x="1235857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36"/>
                  <p:cNvSpPr/>
                  <p:nvPr/>
                </p:nvSpPr>
                <p:spPr>
                  <a:xfrm>
                    <a:off x="1235857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36"/>
                  <p:cNvSpPr/>
                  <p:nvPr/>
                </p:nvSpPr>
                <p:spPr>
                  <a:xfrm>
                    <a:off x="1235857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36"/>
                  <p:cNvSpPr/>
                  <p:nvPr/>
                </p:nvSpPr>
                <p:spPr>
                  <a:xfrm>
                    <a:off x="1235857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36"/>
                  <p:cNvSpPr/>
                  <p:nvPr/>
                </p:nvSpPr>
                <p:spPr>
                  <a:xfrm>
                    <a:off x="1235857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" name="Google Shape;1536;p36"/>
                  <p:cNvSpPr/>
                  <p:nvPr/>
                </p:nvSpPr>
                <p:spPr>
                  <a:xfrm>
                    <a:off x="1235857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" name="Google Shape;1537;p36"/>
                  <p:cNvSpPr/>
                  <p:nvPr/>
                </p:nvSpPr>
                <p:spPr>
                  <a:xfrm>
                    <a:off x="1235857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38" name="Google Shape;1538;p36"/>
                <p:cNvSpPr/>
                <p:nvPr/>
              </p:nvSpPr>
              <p:spPr>
                <a:xfrm>
                  <a:off x="-213798" y="2668065"/>
                  <a:ext cx="418138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3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82" y="6911"/>
                      </a:lnTo>
                      <a:lnTo>
                        <a:pt x="5382" y="1318"/>
                      </a:lnTo>
                      <a:lnTo>
                        <a:pt x="399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36"/>
                <p:cNvSpPr/>
                <p:nvPr/>
              </p:nvSpPr>
              <p:spPr>
                <a:xfrm>
                  <a:off x="99944" y="2670473"/>
                  <a:ext cx="107273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316" extrusionOk="0">
                      <a:moveTo>
                        <a:pt x="0" y="1"/>
                      </a:moveTo>
                      <a:lnTo>
                        <a:pt x="0" y="1316"/>
                      </a:lnTo>
                      <a:lnTo>
                        <a:pt x="1381" y="13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0" name="Google Shape;1540;p36"/>
                <p:cNvGrpSpPr/>
                <p:nvPr/>
              </p:nvGrpSpPr>
              <p:grpSpPr>
                <a:xfrm>
                  <a:off x="-172007" y="2670473"/>
                  <a:ext cx="379224" cy="485101"/>
                  <a:chOff x="2238993" y="2170248"/>
                  <a:chExt cx="379224" cy="485101"/>
                </a:xfrm>
              </p:grpSpPr>
              <p:sp>
                <p:nvSpPr>
                  <p:cNvPr id="1541" name="Google Shape;1541;p36"/>
                  <p:cNvSpPr/>
                  <p:nvPr/>
                </p:nvSpPr>
                <p:spPr>
                  <a:xfrm>
                    <a:off x="2510944" y="2170248"/>
                    <a:ext cx="107273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316" extrusionOk="0">
                        <a:moveTo>
                          <a:pt x="0" y="1"/>
                        </a:moveTo>
                        <a:lnTo>
                          <a:pt x="0" y="1316"/>
                        </a:lnTo>
                        <a:lnTo>
                          <a:pt x="1381" y="131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36"/>
                  <p:cNvSpPr/>
                  <p:nvPr/>
                </p:nvSpPr>
                <p:spPr>
                  <a:xfrm>
                    <a:off x="2238993" y="2258257"/>
                    <a:ext cx="230003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36"/>
                  <p:cNvSpPr/>
                  <p:nvPr/>
                </p:nvSpPr>
                <p:spPr>
                  <a:xfrm>
                    <a:off x="2238993" y="2293212"/>
                    <a:ext cx="230003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36"/>
                  <p:cNvSpPr/>
                  <p:nvPr/>
                </p:nvSpPr>
                <p:spPr>
                  <a:xfrm>
                    <a:off x="2238993" y="2328090"/>
                    <a:ext cx="230003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" name="Google Shape;1545;p36"/>
                  <p:cNvSpPr/>
                  <p:nvPr/>
                </p:nvSpPr>
                <p:spPr>
                  <a:xfrm>
                    <a:off x="2238993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" name="Google Shape;1546;p36"/>
                  <p:cNvSpPr/>
                  <p:nvPr/>
                </p:nvSpPr>
                <p:spPr>
                  <a:xfrm>
                    <a:off x="2238993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" name="Google Shape;1547;p36"/>
                  <p:cNvSpPr/>
                  <p:nvPr/>
                </p:nvSpPr>
                <p:spPr>
                  <a:xfrm>
                    <a:off x="2238993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" name="Google Shape;1548;p36"/>
                  <p:cNvSpPr/>
                  <p:nvPr/>
                </p:nvSpPr>
                <p:spPr>
                  <a:xfrm>
                    <a:off x="2238993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36"/>
                  <p:cNvSpPr/>
                  <p:nvPr/>
                </p:nvSpPr>
                <p:spPr>
                  <a:xfrm>
                    <a:off x="2238993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2238993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2238993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2238993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2238993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54" name="Google Shape;1554;p36"/>
                <p:cNvSpPr/>
                <p:nvPr/>
              </p:nvSpPr>
              <p:spPr>
                <a:xfrm>
                  <a:off x="-673575" y="2758482"/>
                  <a:ext cx="229925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36"/>
                <p:cNvSpPr/>
                <p:nvPr/>
              </p:nvSpPr>
              <p:spPr>
                <a:xfrm>
                  <a:off x="-673575" y="2793437"/>
                  <a:ext cx="229925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2960" y="176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36"/>
                <p:cNvSpPr/>
                <p:nvPr/>
              </p:nvSpPr>
              <p:spPr>
                <a:xfrm>
                  <a:off x="-673575" y="2828315"/>
                  <a:ext cx="229925" cy="1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1" extrusionOk="0">
                      <a:moveTo>
                        <a:pt x="0" y="1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36"/>
                <p:cNvSpPr/>
                <p:nvPr/>
              </p:nvSpPr>
              <p:spPr>
                <a:xfrm>
                  <a:off x="-673575" y="2863270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36"/>
                <p:cNvSpPr/>
                <p:nvPr/>
              </p:nvSpPr>
              <p:spPr>
                <a:xfrm>
                  <a:off x="-673575" y="2898226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36"/>
                <p:cNvSpPr/>
                <p:nvPr/>
              </p:nvSpPr>
              <p:spPr>
                <a:xfrm>
                  <a:off x="-673575" y="2932870"/>
                  <a:ext cx="341393" cy="13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-673575" y="2967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36"/>
                <p:cNvSpPr/>
                <p:nvPr/>
              </p:nvSpPr>
              <p:spPr>
                <a:xfrm>
                  <a:off x="-673575" y="3002548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36"/>
                <p:cNvSpPr/>
                <p:nvPr/>
              </p:nvSpPr>
              <p:spPr>
                <a:xfrm>
                  <a:off x="-673575" y="3037503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36"/>
                <p:cNvSpPr/>
                <p:nvPr/>
              </p:nvSpPr>
              <p:spPr>
                <a:xfrm>
                  <a:off x="-673575" y="3072147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36"/>
                <p:cNvSpPr/>
                <p:nvPr/>
              </p:nvSpPr>
              <p:spPr>
                <a:xfrm>
                  <a:off x="-673575" y="3106870"/>
                  <a:ext cx="341393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4394" y="180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36"/>
                <p:cNvSpPr/>
                <p:nvPr/>
              </p:nvSpPr>
              <p:spPr>
                <a:xfrm>
                  <a:off x="-673575" y="3141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6" name="Google Shape;1566;p36"/>
              <p:cNvGrpSpPr/>
              <p:nvPr/>
            </p:nvGrpSpPr>
            <p:grpSpPr>
              <a:xfrm>
                <a:off x="1450897" y="883991"/>
                <a:ext cx="1937710" cy="862175"/>
                <a:chOff x="2078743" y="521710"/>
                <a:chExt cx="1142720" cy="508478"/>
              </a:xfrm>
            </p:grpSpPr>
            <p:sp>
              <p:nvSpPr>
                <p:cNvPr id="1567" name="Google Shape;1567;p36"/>
                <p:cNvSpPr/>
                <p:nvPr/>
              </p:nvSpPr>
              <p:spPr>
                <a:xfrm>
                  <a:off x="2162247" y="521710"/>
                  <a:ext cx="439111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53" y="5649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36"/>
                <p:cNvSpPr/>
                <p:nvPr/>
              </p:nvSpPr>
              <p:spPr>
                <a:xfrm>
                  <a:off x="2183531" y="542450"/>
                  <a:ext cx="397320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6" extrusionOk="0">
                      <a:moveTo>
                        <a:pt x="0" y="1"/>
                      </a:moveTo>
                      <a:lnTo>
                        <a:pt x="0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36"/>
                <p:cNvSpPr/>
                <p:nvPr/>
              </p:nvSpPr>
              <p:spPr>
                <a:xfrm>
                  <a:off x="2245829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1" y="645"/>
                        <a:pt x="170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4" y="959"/>
                        <a:pt x="947" y="800"/>
                        <a:pt x="991" y="573"/>
                      </a:cubicBezTo>
                      <a:cubicBezTo>
                        <a:pt x="1042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36"/>
                <p:cNvSpPr/>
                <p:nvPr/>
              </p:nvSpPr>
              <p:spPr>
                <a:xfrm>
                  <a:off x="2295698" y="675357"/>
                  <a:ext cx="284688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62" extrusionOk="0">
                      <a:moveTo>
                        <a:pt x="1831" y="1"/>
                      </a:moveTo>
                      <a:lnTo>
                        <a:pt x="0" y="2061"/>
                      </a:lnTo>
                      <a:lnTo>
                        <a:pt x="3664" y="2061"/>
                      </a:lnTo>
                      <a:lnTo>
                        <a:pt x="1831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36"/>
                <p:cNvSpPr/>
                <p:nvPr/>
              </p:nvSpPr>
              <p:spPr>
                <a:xfrm>
                  <a:off x="2186249" y="731363"/>
                  <a:ext cx="235285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" h="1341" extrusionOk="0">
                      <a:moveTo>
                        <a:pt x="1513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3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36"/>
                <p:cNvSpPr/>
                <p:nvPr/>
              </p:nvSpPr>
              <p:spPr>
                <a:xfrm>
                  <a:off x="2183531" y="835452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0" y="0"/>
                      </a:moveTo>
                      <a:lnTo>
                        <a:pt x="0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36"/>
                <p:cNvSpPr/>
                <p:nvPr/>
              </p:nvSpPr>
              <p:spPr>
                <a:xfrm>
                  <a:off x="2782585" y="521710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49" y="5649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36"/>
                <p:cNvSpPr/>
                <p:nvPr/>
              </p:nvSpPr>
              <p:spPr>
                <a:xfrm>
                  <a:off x="2803325" y="542450"/>
                  <a:ext cx="397631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5116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8" y="5115"/>
                      </a:lnTo>
                      <a:lnTo>
                        <a:pt x="51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36"/>
                <p:cNvSpPr/>
                <p:nvPr/>
              </p:nvSpPr>
              <p:spPr>
                <a:xfrm>
                  <a:off x="2861273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6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0" y="645"/>
                        <a:pt x="167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3" y="959"/>
                        <a:pt x="944" y="800"/>
                        <a:pt x="988" y="573"/>
                      </a:cubicBezTo>
                      <a:cubicBezTo>
                        <a:pt x="1041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36"/>
                <p:cNvSpPr/>
                <p:nvPr/>
              </p:nvSpPr>
              <p:spPr>
                <a:xfrm>
                  <a:off x="2910831" y="675357"/>
                  <a:ext cx="285232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2" h="2062" extrusionOk="0">
                      <a:moveTo>
                        <a:pt x="1834" y="1"/>
                      </a:moveTo>
                      <a:lnTo>
                        <a:pt x="1" y="2061"/>
                      </a:lnTo>
                      <a:lnTo>
                        <a:pt x="3671" y="2061"/>
                      </a:lnTo>
                      <a:lnTo>
                        <a:pt x="183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36"/>
                <p:cNvSpPr/>
                <p:nvPr/>
              </p:nvSpPr>
              <p:spPr>
                <a:xfrm>
                  <a:off x="2801625" y="731376"/>
                  <a:ext cx="235122" cy="1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4" y="0"/>
                      </a:moveTo>
                      <a:lnTo>
                        <a:pt x="1" y="1340"/>
                      </a:lnTo>
                      <a:lnTo>
                        <a:pt x="3027" y="1340"/>
                      </a:lnTo>
                      <a:lnTo>
                        <a:pt x="15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36"/>
                <p:cNvSpPr/>
                <p:nvPr/>
              </p:nvSpPr>
              <p:spPr>
                <a:xfrm>
                  <a:off x="2796725" y="835450"/>
                  <a:ext cx="404228" cy="10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6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36"/>
                <p:cNvSpPr/>
                <p:nvPr/>
              </p:nvSpPr>
              <p:spPr>
                <a:xfrm>
                  <a:off x="2078743" y="591309"/>
                  <a:ext cx="438800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5650" extrusionOk="0">
                      <a:moveTo>
                        <a:pt x="0" y="1"/>
                      </a:moveTo>
                      <a:lnTo>
                        <a:pt x="0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36"/>
                <p:cNvSpPr/>
                <p:nvPr/>
              </p:nvSpPr>
              <p:spPr>
                <a:xfrm>
                  <a:off x="2099716" y="612593"/>
                  <a:ext cx="397320" cy="39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5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36"/>
                <p:cNvSpPr/>
                <p:nvPr/>
              </p:nvSpPr>
              <p:spPr>
                <a:xfrm>
                  <a:off x="2162014" y="6804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20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7" y="48"/>
                        <a:pt x="92" y="196"/>
                        <a:pt x="54" y="388"/>
                      </a:cubicBezTo>
                      <a:cubicBezTo>
                        <a:pt x="1" y="646"/>
                        <a:pt x="171" y="897"/>
                        <a:pt x="428" y="951"/>
                      </a:cubicBezTo>
                      <a:cubicBezTo>
                        <a:pt x="459" y="957"/>
                        <a:pt x="490" y="960"/>
                        <a:pt x="521" y="960"/>
                      </a:cubicBezTo>
                      <a:cubicBezTo>
                        <a:pt x="746" y="960"/>
                        <a:pt x="947" y="801"/>
                        <a:pt x="991" y="573"/>
                      </a:cubicBezTo>
                      <a:cubicBezTo>
                        <a:pt x="1042" y="312"/>
                        <a:pt x="875" y="61"/>
                        <a:pt x="614" y="10"/>
                      </a:cubicBezTo>
                      <a:cubicBezTo>
                        <a:pt x="583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36"/>
                <p:cNvSpPr/>
                <p:nvPr/>
              </p:nvSpPr>
              <p:spPr>
                <a:xfrm>
                  <a:off x="2211883" y="745268"/>
                  <a:ext cx="284688" cy="15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58" extrusionOk="0">
                      <a:moveTo>
                        <a:pt x="1834" y="0"/>
                      </a:moveTo>
                      <a:lnTo>
                        <a:pt x="0" y="2057"/>
                      </a:lnTo>
                      <a:lnTo>
                        <a:pt x="3665" y="2057"/>
                      </a:lnTo>
                      <a:lnTo>
                        <a:pt x="18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3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3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5" name="Google Shape;1585;p36"/>
              <p:cNvGrpSpPr/>
              <p:nvPr/>
            </p:nvGrpSpPr>
            <p:grpSpPr>
              <a:xfrm>
                <a:off x="48888" y="2216702"/>
                <a:ext cx="1159461" cy="862167"/>
                <a:chOff x="-293548" y="1647938"/>
                <a:chExt cx="837519" cy="622818"/>
              </a:xfrm>
            </p:grpSpPr>
            <p:sp>
              <p:nvSpPr>
                <p:cNvPr id="1586" name="Google Shape;1586;p36"/>
                <p:cNvSpPr/>
                <p:nvPr/>
              </p:nvSpPr>
              <p:spPr>
                <a:xfrm>
                  <a:off x="-293548" y="1647938"/>
                  <a:ext cx="837519" cy="622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8018" extrusionOk="0">
                      <a:moveTo>
                        <a:pt x="9530" y="1"/>
                      </a:moveTo>
                      <a:lnTo>
                        <a:pt x="0" y="1756"/>
                      </a:lnTo>
                      <a:lnTo>
                        <a:pt x="1252" y="8018"/>
                      </a:lnTo>
                      <a:lnTo>
                        <a:pt x="10782" y="6263"/>
                      </a:lnTo>
                      <a:lnTo>
                        <a:pt x="95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36"/>
                <p:cNvSpPr/>
                <p:nvPr/>
              </p:nvSpPr>
              <p:spPr>
                <a:xfrm>
                  <a:off x="-256961" y="1683826"/>
                  <a:ext cx="764347" cy="551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0" h="7094" extrusionOk="0">
                      <a:moveTo>
                        <a:pt x="8741" y="1"/>
                      </a:moveTo>
                      <a:lnTo>
                        <a:pt x="1" y="1614"/>
                      </a:lnTo>
                      <a:lnTo>
                        <a:pt x="1099" y="7093"/>
                      </a:lnTo>
                      <a:lnTo>
                        <a:pt x="9839" y="5483"/>
                      </a:lnTo>
                      <a:lnTo>
                        <a:pt x="87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36"/>
                <p:cNvSpPr/>
                <p:nvPr/>
              </p:nvSpPr>
              <p:spPr>
                <a:xfrm>
                  <a:off x="-176098" y="1843144"/>
                  <a:ext cx="162113" cy="14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03" extrusionOk="0">
                      <a:moveTo>
                        <a:pt x="1048" y="1"/>
                      </a:moveTo>
                      <a:cubicBezTo>
                        <a:pt x="986" y="1"/>
                        <a:pt x="923" y="7"/>
                        <a:pt x="860" y="19"/>
                      </a:cubicBezTo>
                      <a:cubicBezTo>
                        <a:pt x="344" y="107"/>
                        <a:pt x="1" y="595"/>
                        <a:pt x="89" y="1108"/>
                      </a:cubicBezTo>
                      <a:cubicBezTo>
                        <a:pt x="92" y="1111"/>
                        <a:pt x="92" y="1120"/>
                        <a:pt x="92" y="1127"/>
                      </a:cubicBezTo>
                      <a:cubicBezTo>
                        <a:pt x="189" y="1584"/>
                        <a:pt x="592" y="1902"/>
                        <a:pt x="1043" y="1902"/>
                      </a:cubicBezTo>
                      <a:cubicBezTo>
                        <a:pt x="1104" y="1902"/>
                        <a:pt x="1166" y="1896"/>
                        <a:pt x="1228" y="1885"/>
                      </a:cubicBezTo>
                      <a:cubicBezTo>
                        <a:pt x="1743" y="1800"/>
                        <a:pt x="2086" y="1309"/>
                        <a:pt x="1998" y="796"/>
                      </a:cubicBezTo>
                      <a:cubicBezTo>
                        <a:pt x="1998" y="790"/>
                        <a:pt x="1995" y="784"/>
                        <a:pt x="1995" y="777"/>
                      </a:cubicBezTo>
                      <a:cubicBezTo>
                        <a:pt x="1898" y="319"/>
                        <a:pt x="1498" y="1"/>
                        <a:pt x="10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36"/>
                <p:cNvSpPr/>
                <p:nvPr/>
              </p:nvSpPr>
              <p:spPr>
                <a:xfrm>
                  <a:off x="39381" y="1842445"/>
                  <a:ext cx="467463" cy="3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8" h="4561" extrusionOk="0">
                      <a:moveTo>
                        <a:pt x="2212" y="0"/>
                      </a:moveTo>
                      <a:lnTo>
                        <a:pt x="1" y="4561"/>
                      </a:lnTo>
                      <a:lnTo>
                        <a:pt x="1" y="4561"/>
                      </a:lnTo>
                      <a:lnTo>
                        <a:pt x="6018" y="3450"/>
                      </a:ln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36"/>
                <p:cNvSpPr/>
                <p:nvPr/>
              </p:nvSpPr>
              <p:spPr>
                <a:xfrm>
                  <a:off x="-144095" y="1992442"/>
                  <a:ext cx="386368" cy="23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4" h="3067" extrusionOk="0">
                      <a:moveTo>
                        <a:pt x="1970" y="0"/>
                      </a:moveTo>
                      <a:lnTo>
                        <a:pt x="1" y="3067"/>
                      </a:lnTo>
                      <a:lnTo>
                        <a:pt x="4974" y="2148"/>
                      </a:lnTo>
                      <a:lnTo>
                        <a:pt x="197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1" name="Google Shape;1591;p36"/>
              <p:cNvGrpSpPr/>
              <p:nvPr/>
            </p:nvGrpSpPr>
            <p:grpSpPr>
              <a:xfrm flipH="1">
                <a:off x="766262" y="1039962"/>
                <a:ext cx="907932" cy="1081475"/>
                <a:chOff x="3485727" y="1682661"/>
                <a:chExt cx="711992" cy="848083"/>
              </a:xfrm>
            </p:grpSpPr>
            <p:sp>
              <p:nvSpPr>
                <p:cNvPr id="1592" name="Google Shape;1592;p36"/>
                <p:cNvSpPr/>
                <p:nvPr/>
              </p:nvSpPr>
              <p:spPr>
                <a:xfrm>
                  <a:off x="3489145" y="1685845"/>
                  <a:ext cx="707331" cy="84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845" extrusionOk="0">
                      <a:moveTo>
                        <a:pt x="3228" y="0"/>
                      </a:moveTo>
                      <a:lnTo>
                        <a:pt x="1" y="8329"/>
                      </a:lnTo>
                      <a:lnTo>
                        <a:pt x="6489" y="10845"/>
                      </a:lnTo>
                      <a:lnTo>
                        <a:pt x="9106" y="4098"/>
                      </a:lnTo>
                      <a:lnTo>
                        <a:pt x="8046" y="1865"/>
                      </a:lnTo>
                      <a:lnTo>
                        <a:pt x="32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36"/>
                <p:cNvSpPr/>
                <p:nvPr/>
              </p:nvSpPr>
              <p:spPr>
                <a:xfrm>
                  <a:off x="3485727" y="1682661"/>
                  <a:ext cx="711992" cy="848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10918" extrusionOk="0">
                      <a:moveTo>
                        <a:pt x="3246" y="0"/>
                      </a:moveTo>
                      <a:lnTo>
                        <a:pt x="3196" y="129"/>
                      </a:lnTo>
                      <a:lnTo>
                        <a:pt x="3259" y="154"/>
                      </a:lnTo>
                      <a:lnTo>
                        <a:pt x="3287" y="91"/>
                      </a:lnTo>
                      <a:lnTo>
                        <a:pt x="3322" y="104"/>
                      </a:lnTo>
                      <a:lnTo>
                        <a:pt x="3347" y="41"/>
                      </a:lnTo>
                      <a:lnTo>
                        <a:pt x="3246" y="0"/>
                      </a:lnTo>
                      <a:close/>
                      <a:moveTo>
                        <a:pt x="3514" y="101"/>
                      </a:moveTo>
                      <a:lnTo>
                        <a:pt x="3492" y="167"/>
                      </a:lnTo>
                      <a:lnTo>
                        <a:pt x="3662" y="230"/>
                      </a:lnTo>
                      <a:lnTo>
                        <a:pt x="3684" y="167"/>
                      </a:lnTo>
                      <a:lnTo>
                        <a:pt x="3514" y="101"/>
                      </a:lnTo>
                      <a:close/>
                      <a:moveTo>
                        <a:pt x="3850" y="227"/>
                      </a:moveTo>
                      <a:lnTo>
                        <a:pt x="3825" y="293"/>
                      </a:lnTo>
                      <a:lnTo>
                        <a:pt x="3995" y="356"/>
                      </a:lnTo>
                      <a:lnTo>
                        <a:pt x="4017" y="293"/>
                      </a:lnTo>
                      <a:lnTo>
                        <a:pt x="3850" y="227"/>
                      </a:lnTo>
                      <a:close/>
                      <a:moveTo>
                        <a:pt x="3133" y="293"/>
                      </a:moveTo>
                      <a:lnTo>
                        <a:pt x="3070" y="459"/>
                      </a:lnTo>
                      <a:lnTo>
                        <a:pt x="3133" y="484"/>
                      </a:lnTo>
                      <a:lnTo>
                        <a:pt x="3196" y="315"/>
                      </a:lnTo>
                      <a:lnTo>
                        <a:pt x="3133" y="293"/>
                      </a:lnTo>
                      <a:close/>
                      <a:moveTo>
                        <a:pt x="4184" y="359"/>
                      </a:moveTo>
                      <a:lnTo>
                        <a:pt x="4159" y="422"/>
                      </a:lnTo>
                      <a:lnTo>
                        <a:pt x="4328" y="484"/>
                      </a:lnTo>
                      <a:lnTo>
                        <a:pt x="4354" y="422"/>
                      </a:lnTo>
                      <a:lnTo>
                        <a:pt x="4184" y="359"/>
                      </a:lnTo>
                      <a:close/>
                      <a:moveTo>
                        <a:pt x="4517" y="488"/>
                      </a:moveTo>
                      <a:lnTo>
                        <a:pt x="4495" y="551"/>
                      </a:lnTo>
                      <a:lnTo>
                        <a:pt x="4662" y="613"/>
                      </a:lnTo>
                      <a:lnTo>
                        <a:pt x="4687" y="551"/>
                      </a:lnTo>
                      <a:lnTo>
                        <a:pt x="4517" y="488"/>
                      </a:lnTo>
                      <a:close/>
                      <a:moveTo>
                        <a:pt x="4857" y="617"/>
                      </a:moveTo>
                      <a:lnTo>
                        <a:pt x="4832" y="679"/>
                      </a:lnTo>
                      <a:lnTo>
                        <a:pt x="5001" y="742"/>
                      </a:lnTo>
                      <a:lnTo>
                        <a:pt x="5023" y="679"/>
                      </a:lnTo>
                      <a:lnTo>
                        <a:pt x="4857" y="617"/>
                      </a:lnTo>
                      <a:close/>
                      <a:moveTo>
                        <a:pt x="3004" y="626"/>
                      </a:moveTo>
                      <a:lnTo>
                        <a:pt x="2941" y="796"/>
                      </a:lnTo>
                      <a:lnTo>
                        <a:pt x="3004" y="818"/>
                      </a:lnTo>
                      <a:lnTo>
                        <a:pt x="3067" y="648"/>
                      </a:lnTo>
                      <a:lnTo>
                        <a:pt x="3004" y="626"/>
                      </a:lnTo>
                      <a:close/>
                      <a:moveTo>
                        <a:pt x="5190" y="746"/>
                      </a:moveTo>
                      <a:lnTo>
                        <a:pt x="5165" y="808"/>
                      </a:lnTo>
                      <a:lnTo>
                        <a:pt x="5335" y="875"/>
                      </a:lnTo>
                      <a:lnTo>
                        <a:pt x="5357" y="808"/>
                      </a:lnTo>
                      <a:lnTo>
                        <a:pt x="5190" y="746"/>
                      </a:lnTo>
                      <a:close/>
                      <a:moveTo>
                        <a:pt x="5524" y="875"/>
                      </a:moveTo>
                      <a:lnTo>
                        <a:pt x="5502" y="937"/>
                      </a:lnTo>
                      <a:lnTo>
                        <a:pt x="5668" y="1003"/>
                      </a:lnTo>
                      <a:lnTo>
                        <a:pt x="5693" y="937"/>
                      </a:lnTo>
                      <a:lnTo>
                        <a:pt x="5524" y="875"/>
                      </a:lnTo>
                      <a:close/>
                      <a:moveTo>
                        <a:pt x="5863" y="1010"/>
                      </a:moveTo>
                      <a:lnTo>
                        <a:pt x="5838" y="1073"/>
                      </a:lnTo>
                      <a:lnTo>
                        <a:pt x="6008" y="1136"/>
                      </a:lnTo>
                      <a:lnTo>
                        <a:pt x="6030" y="1073"/>
                      </a:lnTo>
                      <a:lnTo>
                        <a:pt x="5863" y="1010"/>
                      </a:lnTo>
                      <a:close/>
                      <a:moveTo>
                        <a:pt x="2878" y="963"/>
                      </a:moveTo>
                      <a:lnTo>
                        <a:pt x="2816" y="1132"/>
                      </a:lnTo>
                      <a:lnTo>
                        <a:pt x="2878" y="1158"/>
                      </a:lnTo>
                      <a:lnTo>
                        <a:pt x="2941" y="988"/>
                      </a:lnTo>
                      <a:lnTo>
                        <a:pt x="2878" y="963"/>
                      </a:lnTo>
                      <a:close/>
                      <a:moveTo>
                        <a:pt x="6197" y="1136"/>
                      </a:moveTo>
                      <a:lnTo>
                        <a:pt x="6171" y="1198"/>
                      </a:lnTo>
                      <a:lnTo>
                        <a:pt x="6341" y="1268"/>
                      </a:lnTo>
                      <a:lnTo>
                        <a:pt x="6366" y="1202"/>
                      </a:lnTo>
                      <a:lnTo>
                        <a:pt x="6197" y="1136"/>
                      </a:lnTo>
                      <a:close/>
                      <a:moveTo>
                        <a:pt x="6530" y="1271"/>
                      </a:moveTo>
                      <a:lnTo>
                        <a:pt x="6508" y="1334"/>
                      </a:lnTo>
                      <a:lnTo>
                        <a:pt x="6675" y="1397"/>
                      </a:lnTo>
                      <a:lnTo>
                        <a:pt x="6700" y="1334"/>
                      </a:lnTo>
                      <a:lnTo>
                        <a:pt x="6530" y="1271"/>
                      </a:lnTo>
                      <a:close/>
                      <a:moveTo>
                        <a:pt x="2749" y="1299"/>
                      </a:moveTo>
                      <a:lnTo>
                        <a:pt x="2687" y="1466"/>
                      </a:lnTo>
                      <a:lnTo>
                        <a:pt x="2749" y="1491"/>
                      </a:lnTo>
                      <a:lnTo>
                        <a:pt x="2812" y="1321"/>
                      </a:lnTo>
                      <a:lnTo>
                        <a:pt x="2749" y="1299"/>
                      </a:lnTo>
                      <a:close/>
                      <a:moveTo>
                        <a:pt x="6863" y="1397"/>
                      </a:moveTo>
                      <a:lnTo>
                        <a:pt x="6841" y="1460"/>
                      </a:lnTo>
                      <a:lnTo>
                        <a:pt x="7011" y="1526"/>
                      </a:lnTo>
                      <a:lnTo>
                        <a:pt x="7030" y="1463"/>
                      </a:lnTo>
                      <a:lnTo>
                        <a:pt x="6863" y="1397"/>
                      </a:lnTo>
                      <a:close/>
                      <a:moveTo>
                        <a:pt x="7200" y="1529"/>
                      </a:moveTo>
                      <a:lnTo>
                        <a:pt x="7175" y="1592"/>
                      </a:lnTo>
                      <a:lnTo>
                        <a:pt x="7345" y="1655"/>
                      </a:lnTo>
                      <a:lnTo>
                        <a:pt x="7367" y="1592"/>
                      </a:lnTo>
                      <a:lnTo>
                        <a:pt x="7200" y="1529"/>
                      </a:lnTo>
                      <a:close/>
                      <a:moveTo>
                        <a:pt x="7533" y="1655"/>
                      </a:moveTo>
                      <a:lnTo>
                        <a:pt x="7508" y="1717"/>
                      </a:lnTo>
                      <a:lnTo>
                        <a:pt x="7678" y="1780"/>
                      </a:lnTo>
                      <a:lnTo>
                        <a:pt x="7697" y="1721"/>
                      </a:lnTo>
                      <a:lnTo>
                        <a:pt x="7533" y="1655"/>
                      </a:lnTo>
                      <a:close/>
                      <a:moveTo>
                        <a:pt x="2617" y="1632"/>
                      </a:moveTo>
                      <a:lnTo>
                        <a:pt x="2554" y="1802"/>
                      </a:lnTo>
                      <a:lnTo>
                        <a:pt x="2617" y="1824"/>
                      </a:lnTo>
                      <a:lnTo>
                        <a:pt x="2680" y="1655"/>
                      </a:lnTo>
                      <a:lnTo>
                        <a:pt x="2617" y="1632"/>
                      </a:lnTo>
                      <a:close/>
                      <a:moveTo>
                        <a:pt x="7867" y="1790"/>
                      </a:moveTo>
                      <a:lnTo>
                        <a:pt x="7845" y="1853"/>
                      </a:lnTo>
                      <a:lnTo>
                        <a:pt x="8011" y="1916"/>
                      </a:lnTo>
                      <a:lnTo>
                        <a:pt x="8037" y="1853"/>
                      </a:lnTo>
                      <a:lnTo>
                        <a:pt x="7867" y="1790"/>
                      </a:lnTo>
                      <a:close/>
                      <a:moveTo>
                        <a:pt x="2488" y="1969"/>
                      </a:moveTo>
                      <a:lnTo>
                        <a:pt x="2425" y="2139"/>
                      </a:lnTo>
                      <a:lnTo>
                        <a:pt x="2488" y="2164"/>
                      </a:lnTo>
                      <a:lnTo>
                        <a:pt x="2551" y="1994"/>
                      </a:lnTo>
                      <a:lnTo>
                        <a:pt x="2488" y="1969"/>
                      </a:lnTo>
                      <a:close/>
                      <a:moveTo>
                        <a:pt x="8172" y="1994"/>
                      </a:moveTo>
                      <a:lnTo>
                        <a:pt x="8109" y="2023"/>
                      </a:lnTo>
                      <a:lnTo>
                        <a:pt x="8184" y="2183"/>
                      </a:lnTo>
                      <a:lnTo>
                        <a:pt x="8247" y="2155"/>
                      </a:lnTo>
                      <a:lnTo>
                        <a:pt x="8172" y="1994"/>
                      </a:lnTo>
                      <a:close/>
                      <a:moveTo>
                        <a:pt x="2359" y="2302"/>
                      </a:moveTo>
                      <a:lnTo>
                        <a:pt x="2297" y="2472"/>
                      </a:lnTo>
                      <a:lnTo>
                        <a:pt x="2359" y="2497"/>
                      </a:lnTo>
                      <a:lnTo>
                        <a:pt x="2422" y="2328"/>
                      </a:lnTo>
                      <a:lnTo>
                        <a:pt x="2359" y="2302"/>
                      </a:lnTo>
                      <a:close/>
                      <a:moveTo>
                        <a:pt x="8326" y="2321"/>
                      </a:moveTo>
                      <a:lnTo>
                        <a:pt x="8263" y="2346"/>
                      </a:lnTo>
                      <a:lnTo>
                        <a:pt x="8339" y="2510"/>
                      </a:lnTo>
                      <a:lnTo>
                        <a:pt x="8401" y="2482"/>
                      </a:lnTo>
                      <a:lnTo>
                        <a:pt x="8326" y="2321"/>
                      </a:lnTo>
                      <a:close/>
                      <a:moveTo>
                        <a:pt x="2230" y="2639"/>
                      </a:moveTo>
                      <a:lnTo>
                        <a:pt x="2168" y="2809"/>
                      </a:lnTo>
                      <a:lnTo>
                        <a:pt x="2230" y="2831"/>
                      </a:lnTo>
                      <a:lnTo>
                        <a:pt x="2290" y="2661"/>
                      </a:lnTo>
                      <a:lnTo>
                        <a:pt x="2230" y="2639"/>
                      </a:lnTo>
                      <a:close/>
                      <a:moveTo>
                        <a:pt x="8480" y="2642"/>
                      </a:moveTo>
                      <a:lnTo>
                        <a:pt x="8417" y="2670"/>
                      </a:lnTo>
                      <a:lnTo>
                        <a:pt x="8493" y="2831"/>
                      </a:lnTo>
                      <a:lnTo>
                        <a:pt x="8556" y="2803"/>
                      </a:lnTo>
                      <a:lnTo>
                        <a:pt x="8480" y="2642"/>
                      </a:lnTo>
                      <a:close/>
                      <a:moveTo>
                        <a:pt x="8634" y="2969"/>
                      </a:moveTo>
                      <a:lnTo>
                        <a:pt x="8571" y="2998"/>
                      </a:lnTo>
                      <a:lnTo>
                        <a:pt x="8647" y="3158"/>
                      </a:lnTo>
                      <a:lnTo>
                        <a:pt x="8710" y="3130"/>
                      </a:lnTo>
                      <a:lnTo>
                        <a:pt x="8634" y="2969"/>
                      </a:lnTo>
                      <a:close/>
                      <a:moveTo>
                        <a:pt x="2098" y="2972"/>
                      </a:moveTo>
                      <a:lnTo>
                        <a:pt x="2032" y="3142"/>
                      </a:lnTo>
                      <a:lnTo>
                        <a:pt x="2095" y="3164"/>
                      </a:lnTo>
                      <a:lnTo>
                        <a:pt x="2161" y="2998"/>
                      </a:lnTo>
                      <a:lnTo>
                        <a:pt x="2098" y="2972"/>
                      </a:lnTo>
                      <a:close/>
                      <a:moveTo>
                        <a:pt x="8779" y="3290"/>
                      </a:moveTo>
                      <a:lnTo>
                        <a:pt x="8719" y="3318"/>
                      </a:lnTo>
                      <a:lnTo>
                        <a:pt x="8795" y="3479"/>
                      </a:lnTo>
                      <a:lnTo>
                        <a:pt x="8857" y="3454"/>
                      </a:lnTo>
                      <a:lnTo>
                        <a:pt x="8779" y="3290"/>
                      </a:lnTo>
                      <a:close/>
                      <a:moveTo>
                        <a:pt x="1966" y="3306"/>
                      </a:moveTo>
                      <a:lnTo>
                        <a:pt x="1903" y="3476"/>
                      </a:lnTo>
                      <a:lnTo>
                        <a:pt x="1966" y="3501"/>
                      </a:lnTo>
                      <a:lnTo>
                        <a:pt x="2029" y="3331"/>
                      </a:lnTo>
                      <a:lnTo>
                        <a:pt x="1966" y="3306"/>
                      </a:lnTo>
                      <a:close/>
                      <a:moveTo>
                        <a:pt x="8933" y="3614"/>
                      </a:moveTo>
                      <a:lnTo>
                        <a:pt x="8873" y="3639"/>
                      </a:lnTo>
                      <a:lnTo>
                        <a:pt x="8949" y="3803"/>
                      </a:lnTo>
                      <a:lnTo>
                        <a:pt x="9012" y="3774"/>
                      </a:lnTo>
                      <a:lnTo>
                        <a:pt x="8933" y="3614"/>
                      </a:lnTo>
                      <a:close/>
                      <a:moveTo>
                        <a:pt x="1840" y="3639"/>
                      </a:moveTo>
                      <a:lnTo>
                        <a:pt x="1774" y="3809"/>
                      </a:lnTo>
                      <a:lnTo>
                        <a:pt x="1837" y="3834"/>
                      </a:lnTo>
                      <a:lnTo>
                        <a:pt x="1903" y="3664"/>
                      </a:lnTo>
                      <a:lnTo>
                        <a:pt x="1840" y="3639"/>
                      </a:lnTo>
                      <a:close/>
                      <a:moveTo>
                        <a:pt x="9087" y="3941"/>
                      </a:moveTo>
                      <a:lnTo>
                        <a:pt x="9027" y="3966"/>
                      </a:lnTo>
                      <a:lnTo>
                        <a:pt x="9103" y="4130"/>
                      </a:lnTo>
                      <a:lnTo>
                        <a:pt x="9166" y="4101"/>
                      </a:lnTo>
                      <a:lnTo>
                        <a:pt x="9087" y="3941"/>
                      </a:lnTo>
                      <a:close/>
                      <a:moveTo>
                        <a:pt x="1712" y="3976"/>
                      </a:moveTo>
                      <a:lnTo>
                        <a:pt x="1649" y="4146"/>
                      </a:lnTo>
                      <a:lnTo>
                        <a:pt x="1712" y="4168"/>
                      </a:lnTo>
                      <a:lnTo>
                        <a:pt x="1774" y="3998"/>
                      </a:lnTo>
                      <a:lnTo>
                        <a:pt x="1712" y="3976"/>
                      </a:lnTo>
                      <a:close/>
                      <a:moveTo>
                        <a:pt x="9059" y="4265"/>
                      </a:moveTo>
                      <a:lnTo>
                        <a:pt x="8996" y="4435"/>
                      </a:lnTo>
                      <a:lnTo>
                        <a:pt x="9059" y="4460"/>
                      </a:lnTo>
                      <a:lnTo>
                        <a:pt x="9122" y="4290"/>
                      </a:lnTo>
                      <a:lnTo>
                        <a:pt x="9059" y="4265"/>
                      </a:lnTo>
                      <a:close/>
                      <a:moveTo>
                        <a:pt x="1586" y="4309"/>
                      </a:moveTo>
                      <a:lnTo>
                        <a:pt x="1517" y="4479"/>
                      </a:lnTo>
                      <a:lnTo>
                        <a:pt x="1579" y="4501"/>
                      </a:lnTo>
                      <a:lnTo>
                        <a:pt x="1649" y="4334"/>
                      </a:lnTo>
                      <a:lnTo>
                        <a:pt x="1586" y="4309"/>
                      </a:lnTo>
                      <a:close/>
                      <a:moveTo>
                        <a:pt x="8933" y="4608"/>
                      </a:moveTo>
                      <a:lnTo>
                        <a:pt x="8867" y="4778"/>
                      </a:lnTo>
                      <a:lnTo>
                        <a:pt x="8930" y="4800"/>
                      </a:lnTo>
                      <a:lnTo>
                        <a:pt x="8996" y="4630"/>
                      </a:lnTo>
                      <a:lnTo>
                        <a:pt x="8933" y="4608"/>
                      </a:lnTo>
                      <a:close/>
                      <a:moveTo>
                        <a:pt x="1450" y="4652"/>
                      </a:moveTo>
                      <a:lnTo>
                        <a:pt x="1388" y="4819"/>
                      </a:lnTo>
                      <a:lnTo>
                        <a:pt x="1450" y="4844"/>
                      </a:lnTo>
                      <a:lnTo>
                        <a:pt x="1513" y="4674"/>
                      </a:lnTo>
                      <a:lnTo>
                        <a:pt x="1450" y="4652"/>
                      </a:lnTo>
                      <a:close/>
                      <a:moveTo>
                        <a:pt x="8804" y="4941"/>
                      </a:moveTo>
                      <a:lnTo>
                        <a:pt x="8741" y="5111"/>
                      </a:lnTo>
                      <a:lnTo>
                        <a:pt x="8804" y="5133"/>
                      </a:lnTo>
                      <a:lnTo>
                        <a:pt x="8867" y="4966"/>
                      </a:lnTo>
                      <a:lnTo>
                        <a:pt x="8804" y="4941"/>
                      </a:lnTo>
                      <a:close/>
                      <a:moveTo>
                        <a:pt x="1322" y="4985"/>
                      </a:moveTo>
                      <a:lnTo>
                        <a:pt x="1259" y="5155"/>
                      </a:lnTo>
                      <a:lnTo>
                        <a:pt x="1322" y="5177"/>
                      </a:lnTo>
                      <a:lnTo>
                        <a:pt x="1384" y="5010"/>
                      </a:lnTo>
                      <a:lnTo>
                        <a:pt x="1322" y="4985"/>
                      </a:lnTo>
                      <a:close/>
                      <a:moveTo>
                        <a:pt x="8672" y="5278"/>
                      </a:moveTo>
                      <a:lnTo>
                        <a:pt x="8606" y="5445"/>
                      </a:lnTo>
                      <a:lnTo>
                        <a:pt x="8669" y="5470"/>
                      </a:lnTo>
                      <a:lnTo>
                        <a:pt x="8735" y="5300"/>
                      </a:lnTo>
                      <a:lnTo>
                        <a:pt x="8672" y="5278"/>
                      </a:lnTo>
                      <a:close/>
                      <a:moveTo>
                        <a:pt x="1193" y="5319"/>
                      </a:moveTo>
                      <a:lnTo>
                        <a:pt x="1130" y="5489"/>
                      </a:lnTo>
                      <a:lnTo>
                        <a:pt x="1193" y="5514"/>
                      </a:lnTo>
                      <a:lnTo>
                        <a:pt x="1255" y="5344"/>
                      </a:lnTo>
                      <a:lnTo>
                        <a:pt x="1193" y="5319"/>
                      </a:lnTo>
                      <a:close/>
                      <a:moveTo>
                        <a:pt x="8543" y="5614"/>
                      </a:moveTo>
                      <a:lnTo>
                        <a:pt x="8480" y="5784"/>
                      </a:lnTo>
                      <a:lnTo>
                        <a:pt x="8543" y="5806"/>
                      </a:lnTo>
                      <a:lnTo>
                        <a:pt x="8606" y="5640"/>
                      </a:lnTo>
                      <a:lnTo>
                        <a:pt x="8543" y="5614"/>
                      </a:lnTo>
                      <a:close/>
                      <a:moveTo>
                        <a:pt x="1060" y="5655"/>
                      </a:moveTo>
                      <a:lnTo>
                        <a:pt x="998" y="5822"/>
                      </a:lnTo>
                      <a:lnTo>
                        <a:pt x="1060" y="5847"/>
                      </a:lnTo>
                      <a:lnTo>
                        <a:pt x="1123" y="5677"/>
                      </a:lnTo>
                      <a:lnTo>
                        <a:pt x="1060" y="5655"/>
                      </a:lnTo>
                      <a:close/>
                      <a:moveTo>
                        <a:pt x="8414" y="5941"/>
                      </a:moveTo>
                      <a:lnTo>
                        <a:pt x="8351" y="6118"/>
                      </a:lnTo>
                      <a:lnTo>
                        <a:pt x="8414" y="6143"/>
                      </a:lnTo>
                      <a:lnTo>
                        <a:pt x="8477" y="5963"/>
                      </a:lnTo>
                      <a:lnTo>
                        <a:pt x="8414" y="5941"/>
                      </a:lnTo>
                      <a:close/>
                      <a:moveTo>
                        <a:pt x="932" y="5989"/>
                      </a:moveTo>
                      <a:lnTo>
                        <a:pt x="869" y="6155"/>
                      </a:lnTo>
                      <a:lnTo>
                        <a:pt x="932" y="6180"/>
                      </a:lnTo>
                      <a:lnTo>
                        <a:pt x="994" y="6011"/>
                      </a:lnTo>
                      <a:lnTo>
                        <a:pt x="932" y="5989"/>
                      </a:lnTo>
                      <a:close/>
                      <a:moveTo>
                        <a:pt x="8285" y="6284"/>
                      </a:moveTo>
                      <a:lnTo>
                        <a:pt x="8222" y="6451"/>
                      </a:lnTo>
                      <a:lnTo>
                        <a:pt x="8285" y="6476"/>
                      </a:lnTo>
                      <a:lnTo>
                        <a:pt x="8345" y="6306"/>
                      </a:lnTo>
                      <a:lnTo>
                        <a:pt x="8285" y="6284"/>
                      </a:lnTo>
                      <a:close/>
                      <a:moveTo>
                        <a:pt x="803" y="6322"/>
                      </a:moveTo>
                      <a:lnTo>
                        <a:pt x="740" y="6492"/>
                      </a:lnTo>
                      <a:lnTo>
                        <a:pt x="803" y="6514"/>
                      </a:lnTo>
                      <a:lnTo>
                        <a:pt x="865" y="6347"/>
                      </a:lnTo>
                      <a:lnTo>
                        <a:pt x="803" y="6322"/>
                      </a:lnTo>
                      <a:close/>
                      <a:moveTo>
                        <a:pt x="8153" y="6618"/>
                      </a:moveTo>
                      <a:lnTo>
                        <a:pt x="8090" y="6784"/>
                      </a:lnTo>
                      <a:lnTo>
                        <a:pt x="8153" y="6810"/>
                      </a:lnTo>
                      <a:lnTo>
                        <a:pt x="8216" y="6640"/>
                      </a:lnTo>
                      <a:lnTo>
                        <a:pt x="8153" y="6618"/>
                      </a:lnTo>
                      <a:close/>
                      <a:moveTo>
                        <a:pt x="674" y="6662"/>
                      </a:moveTo>
                      <a:lnTo>
                        <a:pt x="611" y="6828"/>
                      </a:lnTo>
                      <a:lnTo>
                        <a:pt x="674" y="6854"/>
                      </a:lnTo>
                      <a:lnTo>
                        <a:pt x="737" y="6684"/>
                      </a:lnTo>
                      <a:lnTo>
                        <a:pt x="674" y="6662"/>
                      </a:lnTo>
                      <a:close/>
                      <a:moveTo>
                        <a:pt x="8024" y="6951"/>
                      </a:moveTo>
                      <a:lnTo>
                        <a:pt x="7961" y="7121"/>
                      </a:lnTo>
                      <a:lnTo>
                        <a:pt x="8024" y="7143"/>
                      </a:lnTo>
                      <a:lnTo>
                        <a:pt x="8087" y="6976"/>
                      </a:lnTo>
                      <a:lnTo>
                        <a:pt x="8024" y="6951"/>
                      </a:lnTo>
                      <a:close/>
                      <a:moveTo>
                        <a:pt x="542" y="6995"/>
                      </a:moveTo>
                      <a:lnTo>
                        <a:pt x="479" y="7165"/>
                      </a:lnTo>
                      <a:lnTo>
                        <a:pt x="542" y="7187"/>
                      </a:lnTo>
                      <a:lnTo>
                        <a:pt x="604" y="7017"/>
                      </a:lnTo>
                      <a:lnTo>
                        <a:pt x="542" y="6995"/>
                      </a:lnTo>
                      <a:close/>
                      <a:moveTo>
                        <a:pt x="7895" y="7284"/>
                      </a:moveTo>
                      <a:lnTo>
                        <a:pt x="7832" y="7454"/>
                      </a:lnTo>
                      <a:lnTo>
                        <a:pt x="7895" y="7479"/>
                      </a:lnTo>
                      <a:lnTo>
                        <a:pt x="7958" y="7310"/>
                      </a:lnTo>
                      <a:lnTo>
                        <a:pt x="7895" y="7284"/>
                      </a:lnTo>
                      <a:close/>
                      <a:moveTo>
                        <a:pt x="416" y="7328"/>
                      </a:moveTo>
                      <a:lnTo>
                        <a:pt x="350" y="7498"/>
                      </a:lnTo>
                      <a:lnTo>
                        <a:pt x="413" y="7520"/>
                      </a:lnTo>
                      <a:lnTo>
                        <a:pt x="479" y="7354"/>
                      </a:lnTo>
                      <a:lnTo>
                        <a:pt x="416" y="7328"/>
                      </a:lnTo>
                      <a:close/>
                      <a:moveTo>
                        <a:pt x="7766" y="7621"/>
                      </a:moveTo>
                      <a:lnTo>
                        <a:pt x="7703" y="7788"/>
                      </a:lnTo>
                      <a:lnTo>
                        <a:pt x="7766" y="7813"/>
                      </a:lnTo>
                      <a:lnTo>
                        <a:pt x="7829" y="7643"/>
                      </a:lnTo>
                      <a:lnTo>
                        <a:pt x="7766" y="7621"/>
                      </a:lnTo>
                      <a:close/>
                      <a:moveTo>
                        <a:pt x="284" y="7662"/>
                      </a:moveTo>
                      <a:lnTo>
                        <a:pt x="221" y="7832"/>
                      </a:lnTo>
                      <a:lnTo>
                        <a:pt x="284" y="7857"/>
                      </a:lnTo>
                      <a:lnTo>
                        <a:pt x="346" y="7687"/>
                      </a:lnTo>
                      <a:lnTo>
                        <a:pt x="284" y="7662"/>
                      </a:lnTo>
                      <a:close/>
                      <a:moveTo>
                        <a:pt x="7634" y="7954"/>
                      </a:moveTo>
                      <a:lnTo>
                        <a:pt x="7571" y="8121"/>
                      </a:lnTo>
                      <a:lnTo>
                        <a:pt x="7634" y="8146"/>
                      </a:lnTo>
                      <a:lnTo>
                        <a:pt x="7697" y="7976"/>
                      </a:lnTo>
                      <a:lnTo>
                        <a:pt x="7634" y="7954"/>
                      </a:lnTo>
                      <a:close/>
                      <a:moveTo>
                        <a:pt x="158" y="7998"/>
                      </a:moveTo>
                      <a:lnTo>
                        <a:pt x="92" y="8165"/>
                      </a:lnTo>
                      <a:lnTo>
                        <a:pt x="155" y="8190"/>
                      </a:lnTo>
                      <a:lnTo>
                        <a:pt x="221" y="8020"/>
                      </a:lnTo>
                      <a:lnTo>
                        <a:pt x="158" y="7998"/>
                      </a:lnTo>
                      <a:close/>
                      <a:moveTo>
                        <a:pt x="23" y="8326"/>
                      </a:moveTo>
                      <a:lnTo>
                        <a:pt x="1" y="8395"/>
                      </a:lnTo>
                      <a:lnTo>
                        <a:pt x="164" y="8458"/>
                      </a:lnTo>
                      <a:lnTo>
                        <a:pt x="189" y="8388"/>
                      </a:lnTo>
                      <a:lnTo>
                        <a:pt x="85" y="8351"/>
                      </a:lnTo>
                      <a:lnTo>
                        <a:pt x="23" y="8326"/>
                      </a:lnTo>
                      <a:close/>
                      <a:moveTo>
                        <a:pt x="7508" y="8285"/>
                      </a:moveTo>
                      <a:lnTo>
                        <a:pt x="7442" y="8451"/>
                      </a:lnTo>
                      <a:lnTo>
                        <a:pt x="7505" y="8477"/>
                      </a:lnTo>
                      <a:lnTo>
                        <a:pt x="7571" y="8307"/>
                      </a:lnTo>
                      <a:lnTo>
                        <a:pt x="7508" y="8285"/>
                      </a:lnTo>
                      <a:close/>
                      <a:moveTo>
                        <a:pt x="353" y="8461"/>
                      </a:moveTo>
                      <a:lnTo>
                        <a:pt x="331" y="8524"/>
                      </a:lnTo>
                      <a:lnTo>
                        <a:pt x="501" y="8587"/>
                      </a:lnTo>
                      <a:lnTo>
                        <a:pt x="523" y="8524"/>
                      </a:lnTo>
                      <a:lnTo>
                        <a:pt x="353" y="8461"/>
                      </a:lnTo>
                      <a:close/>
                      <a:moveTo>
                        <a:pt x="689" y="8587"/>
                      </a:moveTo>
                      <a:lnTo>
                        <a:pt x="664" y="8649"/>
                      </a:lnTo>
                      <a:lnTo>
                        <a:pt x="834" y="8716"/>
                      </a:lnTo>
                      <a:lnTo>
                        <a:pt x="856" y="8653"/>
                      </a:lnTo>
                      <a:lnTo>
                        <a:pt x="689" y="8587"/>
                      </a:lnTo>
                      <a:close/>
                      <a:moveTo>
                        <a:pt x="7376" y="8618"/>
                      </a:moveTo>
                      <a:lnTo>
                        <a:pt x="7313" y="8788"/>
                      </a:lnTo>
                      <a:lnTo>
                        <a:pt x="7376" y="8810"/>
                      </a:lnTo>
                      <a:lnTo>
                        <a:pt x="7439" y="8643"/>
                      </a:lnTo>
                      <a:lnTo>
                        <a:pt x="7376" y="8618"/>
                      </a:lnTo>
                      <a:close/>
                      <a:moveTo>
                        <a:pt x="1026" y="8716"/>
                      </a:moveTo>
                      <a:lnTo>
                        <a:pt x="1004" y="8778"/>
                      </a:lnTo>
                      <a:lnTo>
                        <a:pt x="1171" y="8841"/>
                      </a:lnTo>
                      <a:lnTo>
                        <a:pt x="1196" y="8778"/>
                      </a:lnTo>
                      <a:lnTo>
                        <a:pt x="1026" y="8716"/>
                      </a:lnTo>
                      <a:close/>
                      <a:moveTo>
                        <a:pt x="1359" y="8841"/>
                      </a:moveTo>
                      <a:lnTo>
                        <a:pt x="1337" y="8904"/>
                      </a:lnTo>
                      <a:lnTo>
                        <a:pt x="1507" y="8973"/>
                      </a:lnTo>
                      <a:lnTo>
                        <a:pt x="1529" y="8907"/>
                      </a:lnTo>
                      <a:lnTo>
                        <a:pt x="1359" y="8841"/>
                      </a:lnTo>
                      <a:close/>
                      <a:moveTo>
                        <a:pt x="1696" y="8980"/>
                      </a:moveTo>
                      <a:lnTo>
                        <a:pt x="1671" y="9043"/>
                      </a:lnTo>
                      <a:lnTo>
                        <a:pt x="1840" y="9106"/>
                      </a:lnTo>
                      <a:lnTo>
                        <a:pt x="1862" y="9043"/>
                      </a:lnTo>
                      <a:lnTo>
                        <a:pt x="1696" y="8980"/>
                      </a:lnTo>
                      <a:close/>
                      <a:moveTo>
                        <a:pt x="7250" y="8951"/>
                      </a:moveTo>
                      <a:lnTo>
                        <a:pt x="7184" y="9121"/>
                      </a:lnTo>
                      <a:lnTo>
                        <a:pt x="7247" y="9143"/>
                      </a:lnTo>
                      <a:lnTo>
                        <a:pt x="7313" y="8977"/>
                      </a:lnTo>
                      <a:lnTo>
                        <a:pt x="7250" y="8951"/>
                      </a:lnTo>
                      <a:close/>
                      <a:moveTo>
                        <a:pt x="2029" y="9109"/>
                      </a:moveTo>
                      <a:lnTo>
                        <a:pt x="2004" y="9172"/>
                      </a:lnTo>
                      <a:lnTo>
                        <a:pt x="2174" y="9234"/>
                      </a:lnTo>
                      <a:lnTo>
                        <a:pt x="2199" y="9178"/>
                      </a:lnTo>
                      <a:lnTo>
                        <a:pt x="2029" y="9109"/>
                      </a:lnTo>
                      <a:close/>
                      <a:moveTo>
                        <a:pt x="2363" y="9238"/>
                      </a:moveTo>
                      <a:lnTo>
                        <a:pt x="2341" y="9301"/>
                      </a:lnTo>
                      <a:lnTo>
                        <a:pt x="2507" y="9367"/>
                      </a:lnTo>
                      <a:lnTo>
                        <a:pt x="2532" y="9301"/>
                      </a:lnTo>
                      <a:lnTo>
                        <a:pt x="2363" y="9238"/>
                      </a:lnTo>
                      <a:close/>
                      <a:moveTo>
                        <a:pt x="7115" y="9291"/>
                      </a:moveTo>
                      <a:lnTo>
                        <a:pt x="7052" y="9458"/>
                      </a:lnTo>
                      <a:lnTo>
                        <a:pt x="7115" y="9483"/>
                      </a:lnTo>
                      <a:lnTo>
                        <a:pt x="7178" y="9313"/>
                      </a:lnTo>
                      <a:lnTo>
                        <a:pt x="7115" y="9291"/>
                      </a:lnTo>
                      <a:close/>
                      <a:moveTo>
                        <a:pt x="2696" y="9367"/>
                      </a:moveTo>
                      <a:lnTo>
                        <a:pt x="2674" y="9430"/>
                      </a:lnTo>
                      <a:lnTo>
                        <a:pt x="2844" y="9496"/>
                      </a:lnTo>
                      <a:lnTo>
                        <a:pt x="2866" y="9430"/>
                      </a:lnTo>
                      <a:lnTo>
                        <a:pt x="2696" y="9367"/>
                      </a:lnTo>
                      <a:close/>
                      <a:moveTo>
                        <a:pt x="3033" y="9499"/>
                      </a:moveTo>
                      <a:lnTo>
                        <a:pt x="3007" y="9562"/>
                      </a:lnTo>
                      <a:lnTo>
                        <a:pt x="3177" y="9625"/>
                      </a:lnTo>
                      <a:lnTo>
                        <a:pt x="3199" y="9562"/>
                      </a:lnTo>
                      <a:lnTo>
                        <a:pt x="3033" y="9499"/>
                      </a:lnTo>
                      <a:close/>
                      <a:moveTo>
                        <a:pt x="3366" y="9628"/>
                      </a:moveTo>
                      <a:lnTo>
                        <a:pt x="3341" y="9691"/>
                      </a:lnTo>
                      <a:lnTo>
                        <a:pt x="3511" y="9753"/>
                      </a:lnTo>
                      <a:lnTo>
                        <a:pt x="3536" y="9691"/>
                      </a:lnTo>
                      <a:lnTo>
                        <a:pt x="3366" y="9628"/>
                      </a:lnTo>
                      <a:close/>
                      <a:moveTo>
                        <a:pt x="6989" y="9625"/>
                      </a:moveTo>
                      <a:lnTo>
                        <a:pt x="6923" y="9794"/>
                      </a:lnTo>
                      <a:lnTo>
                        <a:pt x="6986" y="9816"/>
                      </a:lnTo>
                      <a:lnTo>
                        <a:pt x="7052" y="9650"/>
                      </a:lnTo>
                      <a:lnTo>
                        <a:pt x="6989" y="9625"/>
                      </a:lnTo>
                      <a:close/>
                      <a:moveTo>
                        <a:pt x="3699" y="9760"/>
                      </a:moveTo>
                      <a:lnTo>
                        <a:pt x="3677" y="9823"/>
                      </a:lnTo>
                      <a:lnTo>
                        <a:pt x="3844" y="9886"/>
                      </a:lnTo>
                      <a:lnTo>
                        <a:pt x="3869" y="9823"/>
                      </a:lnTo>
                      <a:lnTo>
                        <a:pt x="3699" y="9760"/>
                      </a:lnTo>
                      <a:close/>
                      <a:moveTo>
                        <a:pt x="4033" y="9882"/>
                      </a:moveTo>
                      <a:lnTo>
                        <a:pt x="4011" y="9945"/>
                      </a:lnTo>
                      <a:lnTo>
                        <a:pt x="4181" y="10008"/>
                      </a:lnTo>
                      <a:lnTo>
                        <a:pt x="4203" y="9945"/>
                      </a:lnTo>
                      <a:lnTo>
                        <a:pt x="4033" y="9882"/>
                      </a:lnTo>
                      <a:close/>
                      <a:moveTo>
                        <a:pt x="4369" y="10008"/>
                      </a:moveTo>
                      <a:lnTo>
                        <a:pt x="4344" y="10074"/>
                      </a:lnTo>
                      <a:lnTo>
                        <a:pt x="4514" y="10140"/>
                      </a:lnTo>
                      <a:lnTo>
                        <a:pt x="4536" y="10074"/>
                      </a:lnTo>
                      <a:lnTo>
                        <a:pt x="4369" y="10008"/>
                      </a:lnTo>
                      <a:close/>
                      <a:moveTo>
                        <a:pt x="6857" y="9955"/>
                      </a:moveTo>
                      <a:lnTo>
                        <a:pt x="6794" y="10125"/>
                      </a:lnTo>
                      <a:lnTo>
                        <a:pt x="6857" y="10147"/>
                      </a:lnTo>
                      <a:lnTo>
                        <a:pt x="6920" y="9980"/>
                      </a:lnTo>
                      <a:lnTo>
                        <a:pt x="6857" y="9955"/>
                      </a:lnTo>
                      <a:close/>
                      <a:moveTo>
                        <a:pt x="4703" y="10143"/>
                      </a:moveTo>
                      <a:lnTo>
                        <a:pt x="4677" y="10206"/>
                      </a:lnTo>
                      <a:lnTo>
                        <a:pt x="4847" y="10269"/>
                      </a:lnTo>
                      <a:lnTo>
                        <a:pt x="4872" y="10206"/>
                      </a:lnTo>
                      <a:lnTo>
                        <a:pt x="4703" y="10143"/>
                      </a:lnTo>
                      <a:close/>
                      <a:moveTo>
                        <a:pt x="5039" y="10269"/>
                      </a:moveTo>
                      <a:lnTo>
                        <a:pt x="5017" y="10332"/>
                      </a:lnTo>
                      <a:lnTo>
                        <a:pt x="5187" y="10398"/>
                      </a:lnTo>
                      <a:lnTo>
                        <a:pt x="5209" y="10335"/>
                      </a:lnTo>
                      <a:lnTo>
                        <a:pt x="5039" y="10269"/>
                      </a:lnTo>
                      <a:close/>
                      <a:moveTo>
                        <a:pt x="6731" y="10288"/>
                      </a:moveTo>
                      <a:lnTo>
                        <a:pt x="6665" y="10458"/>
                      </a:lnTo>
                      <a:lnTo>
                        <a:pt x="6728" y="10483"/>
                      </a:lnTo>
                      <a:lnTo>
                        <a:pt x="6794" y="10313"/>
                      </a:lnTo>
                      <a:lnTo>
                        <a:pt x="6731" y="10288"/>
                      </a:lnTo>
                      <a:close/>
                      <a:moveTo>
                        <a:pt x="5376" y="10405"/>
                      </a:moveTo>
                      <a:lnTo>
                        <a:pt x="5351" y="10467"/>
                      </a:lnTo>
                      <a:lnTo>
                        <a:pt x="5520" y="10530"/>
                      </a:lnTo>
                      <a:lnTo>
                        <a:pt x="5542" y="10467"/>
                      </a:lnTo>
                      <a:lnTo>
                        <a:pt x="5376" y="10405"/>
                      </a:lnTo>
                      <a:close/>
                      <a:moveTo>
                        <a:pt x="5709" y="10533"/>
                      </a:moveTo>
                      <a:lnTo>
                        <a:pt x="5684" y="10596"/>
                      </a:lnTo>
                      <a:lnTo>
                        <a:pt x="5854" y="10659"/>
                      </a:lnTo>
                      <a:lnTo>
                        <a:pt x="5879" y="10600"/>
                      </a:lnTo>
                      <a:lnTo>
                        <a:pt x="5709" y="10533"/>
                      </a:lnTo>
                      <a:close/>
                      <a:moveTo>
                        <a:pt x="6043" y="10662"/>
                      </a:moveTo>
                      <a:lnTo>
                        <a:pt x="6020" y="10725"/>
                      </a:lnTo>
                      <a:lnTo>
                        <a:pt x="6187" y="10788"/>
                      </a:lnTo>
                      <a:lnTo>
                        <a:pt x="6212" y="10725"/>
                      </a:lnTo>
                      <a:lnTo>
                        <a:pt x="6043" y="10662"/>
                      </a:lnTo>
                      <a:close/>
                      <a:moveTo>
                        <a:pt x="6596" y="10625"/>
                      </a:moveTo>
                      <a:lnTo>
                        <a:pt x="6533" y="10791"/>
                      </a:lnTo>
                      <a:lnTo>
                        <a:pt x="6596" y="10817"/>
                      </a:lnTo>
                      <a:lnTo>
                        <a:pt x="6659" y="10647"/>
                      </a:lnTo>
                      <a:lnTo>
                        <a:pt x="6596" y="10625"/>
                      </a:lnTo>
                      <a:close/>
                      <a:moveTo>
                        <a:pt x="6376" y="10791"/>
                      </a:moveTo>
                      <a:lnTo>
                        <a:pt x="6354" y="10854"/>
                      </a:lnTo>
                      <a:lnTo>
                        <a:pt x="6524" y="10917"/>
                      </a:lnTo>
                      <a:lnTo>
                        <a:pt x="6546" y="10861"/>
                      </a:lnTo>
                      <a:lnTo>
                        <a:pt x="6376" y="107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36"/>
                <p:cNvSpPr/>
                <p:nvPr/>
              </p:nvSpPr>
              <p:spPr>
                <a:xfrm>
                  <a:off x="4066449" y="1830716"/>
                  <a:ext cx="130032" cy="173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2234" extrusionOk="0">
                      <a:moveTo>
                        <a:pt x="614" y="0"/>
                      </a:moveTo>
                      <a:lnTo>
                        <a:pt x="1" y="1588"/>
                      </a:lnTo>
                      <a:lnTo>
                        <a:pt x="1674" y="2233"/>
                      </a:lnTo>
                      <a:lnTo>
                        <a:pt x="1674" y="2233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5" name="Google Shape;1595;p36"/>
            <p:cNvGrpSpPr/>
            <p:nvPr/>
          </p:nvGrpSpPr>
          <p:grpSpPr>
            <a:xfrm>
              <a:off x="724055" y="1515651"/>
              <a:ext cx="2894254" cy="3975526"/>
              <a:chOff x="1117087" y="1344449"/>
              <a:chExt cx="1804848" cy="2479126"/>
            </a:xfrm>
          </p:grpSpPr>
          <p:sp>
            <p:nvSpPr>
              <p:cNvPr id="1596" name="Google Shape;1596;p36"/>
              <p:cNvSpPr/>
              <p:nvPr/>
            </p:nvSpPr>
            <p:spPr>
              <a:xfrm>
                <a:off x="2013571" y="1742473"/>
                <a:ext cx="96708" cy="30954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985" extrusionOk="0">
                    <a:moveTo>
                      <a:pt x="603" y="1"/>
                    </a:moveTo>
                    <a:lnTo>
                      <a:pt x="600" y="4"/>
                    </a:lnTo>
                    <a:cubicBezTo>
                      <a:pt x="493" y="300"/>
                      <a:pt x="465" y="545"/>
                      <a:pt x="638" y="822"/>
                    </a:cubicBezTo>
                    <a:cubicBezTo>
                      <a:pt x="880" y="1208"/>
                      <a:pt x="1110" y="1561"/>
                      <a:pt x="1154" y="2017"/>
                    </a:cubicBezTo>
                    <a:cubicBezTo>
                      <a:pt x="1229" y="2825"/>
                      <a:pt x="757" y="3574"/>
                      <a:pt x="9" y="3967"/>
                    </a:cubicBezTo>
                    <a:cubicBezTo>
                      <a:pt x="1" y="3972"/>
                      <a:pt x="6" y="3984"/>
                      <a:pt x="14" y="3984"/>
                    </a:cubicBezTo>
                    <a:cubicBezTo>
                      <a:pt x="15" y="3984"/>
                      <a:pt x="17" y="3984"/>
                      <a:pt x="18" y="3983"/>
                    </a:cubicBezTo>
                    <a:cubicBezTo>
                      <a:pt x="647" y="3690"/>
                      <a:pt x="1094" y="3143"/>
                      <a:pt x="1195" y="2495"/>
                    </a:cubicBezTo>
                    <a:cubicBezTo>
                      <a:pt x="1245" y="2139"/>
                      <a:pt x="1201" y="1778"/>
                      <a:pt x="1062" y="1448"/>
                    </a:cubicBezTo>
                    <a:cubicBezTo>
                      <a:pt x="981" y="1262"/>
                      <a:pt x="880" y="1086"/>
                      <a:pt x="764" y="922"/>
                    </a:cubicBezTo>
                    <a:cubicBezTo>
                      <a:pt x="566" y="614"/>
                      <a:pt x="534" y="366"/>
                      <a:pt x="613" y="4"/>
                    </a:cubicBezTo>
                    <a:cubicBezTo>
                      <a:pt x="613" y="1"/>
                      <a:pt x="606" y="1"/>
                      <a:pt x="6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7" name="Google Shape;1597;p36"/>
              <p:cNvGrpSpPr/>
              <p:nvPr/>
            </p:nvGrpSpPr>
            <p:grpSpPr>
              <a:xfrm>
                <a:off x="2344014" y="1732957"/>
                <a:ext cx="361900" cy="281426"/>
                <a:chOff x="2344014" y="818907"/>
                <a:chExt cx="361900" cy="281426"/>
              </a:xfrm>
            </p:grpSpPr>
            <p:sp>
              <p:nvSpPr>
                <p:cNvPr id="1598" name="Google Shape;1598;p36"/>
                <p:cNvSpPr/>
                <p:nvPr/>
              </p:nvSpPr>
              <p:spPr>
                <a:xfrm>
                  <a:off x="2374852" y="844618"/>
                  <a:ext cx="331062" cy="255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" h="3292" extrusionOk="0">
                      <a:moveTo>
                        <a:pt x="3168" y="0"/>
                      </a:moveTo>
                      <a:cubicBezTo>
                        <a:pt x="2867" y="0"/>
                        <a:pt x="2361" y="432"/>
                        <a:pt x="2004" y="546"/>
                      </a:cubicBezTo>
                      <a:cubicBezTo>
                        <a:pt x="1909" y="577"/>
                        <a:pt x="0" y="1017"/>
                        <a:pt x="0" y="1017"/>
                      </a:cubicBezTo>
                      <a:lnTo>
                        <a:pt x="768" y="3291"/>
                      </a:lnTo>
                      <a:cubicBezTo>
                        <a:pt x="1076" y="3273"/>
                        <a:pt x="2466" y="3046"/>
                        <a:pt x="2843" y="2901"/>
                      </a:cubicBezTo>
                      <a:cubicBezTo>
                        <a:pt x="3221" y="2757"/>
                        <a:pt x="4262" y="2250"/>
                        <a:pt x="4180" y="1952"/>
                      </a:cubicBezTo>
                      <a:cubicBezTo>
                        <a:pt x="4134" y="1784"/>
                        <a:pt x="4014" y="1747"/>
                        <a:pt x="3917" y="1747"/>
                      </a:cubicBezTo>
                      <a:cubicBezTo>
                        <a:pt x="3842" y="1747"/>
                        <a:pt x="3781" y="1769"/>
                        <a:pt x="3781" y="1769"/>
                      </a:cubicBezTo>
                      <a:cubicBezTo>
                        <a:pt x="3781" y="1769"/>
                        <a:pt x="4190" y="1486"/>
                        <a:pt x="4076" y="1197"/>
                      </a:cubicBezTo>
                      <a:cubicBezTo>
                        <a:pt x="4028" y="1076"/>
                        <a:pt x="3917" y="1040"/>
                        <a:pt x="3803" y="1040"/>
                      </a:cubicBezTo>
                      <a:cubicBezTo>
                        <a:pt x="3640" y="1040"/>
                        <a:pt x="3473" y="1112"/>
                        <a:pt x="3473" y="1112"/>
                      </a:cubicBezTo>
                      <a:cubicBezTo>
                        <a:pt x="3473" y="1112"/>
                        <a:pt x="3869" y="791"/>
                        <a:pt x="3737" y="508"/>
                      </a:cubicBezTo>
                      <a:cubicBezTo>
                        <a:pt x="3693" y="415"/>
                        <a:pt x="3615" y="384"/>
                        <a:pt x="3529" y="384"/>
                      </a:cubicBezTo>
                      <a:cubicBezTo>
                        <a:pt x="3354" y="384"/>
                        <a:pt x="3149" y="514"/>
                        <a:pt x="3149" y="514"/>
                      </a:cubicBezTo>
                      <a:cubicBezTo>
                        <a:pt x="3149" y="514"/>
                        <a:pt x="3526" y="234"/>
                        <a:pt x="3315" y="52"/>
                      </a:cubicBezTo>
                      <a:cubicBezTo>
                        <a:pt x="3275" y="16"/>
                        <a:pt x="322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36"/>
                <p:cNvSpPr/>
                <p:nvPr/>
              </p:nvSpPr>
              <p:spPr>
                <a:xfrm>
                  <a:off x="2344014" y="818907"/>
                  <a:ext cx="205612" cy="18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421" extrusionOk="0">
                      <a:moveTo>
                        <a:pt x="2269" y="0"/>
                      </a:moveTo>
                      <a:cubicBezTo>
                        <a:pt x="1849" y="0"/>
                        <a:pt x="966" y="354"/>
                        <a:pt x="753" y="540"/>
                      </a:cubicBezTo>
                      <a:cubicBezTo>
                        <a:pt x="482" y="776"/>
                        <a:pt x="1" y="1418"/>
                        <a:pt x="1" y="1418"/>
                      </a:cubicBezTo>
                      <a:cubicBezTo>
                        <a:pt x="1" y="1418"/>
                        <a:pt x="774" y="2420"/>
                        <a:pt x="1271" y="2420"/>
                      </a:cubicBezTo>
                      <a:cubicBezTo>
                        <a:pt x="1350" y="2420"/>
                        <a:pt x="1421" y="2395"/>
                        <a:pt x="1482" y="2336"/>
                      </a:cubicBezTo>
                      <a:cubicBezTo>
                        <a:pt x="1929" y="1908"/>
                        <a:pt x="1555" y="1062"/>
                        <a:pt x="1555" y="1062"/>
                      </a:cubicBezTo>
                      <a:cubicBezTo>
                        <a:pt x="1932" y="889"/>
                        <a:pt x="2646" y="449"/>
                        <a:pt x="2486" y="84"/>
                      </a:cubicBezTo>
                      <a:cubicBezTo>
                        <a:pt x="2460" y="25"/>
                        <a:pt x="2381" y="0"/>
                        <a:pt x="2269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0" name="Google Shape;1600;p36"/>
              <p:cNvSpPr/>
              <p:nvPr/>
            </p:nvSpPr>
            <p:spPr>
              <a:xfrm>
                <a:off x="1689731" y="1344449"/>
                <a:ext cx="414409" cy="733664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9445" extrusionOk="0">
                    <a:moveTo>
                      <a:pt x="2780" y="1"/>
                    </a:moveTo>
                    <a:cubicBezTo>
                      <a:pt x="2539" y="1"/>
                      <a:pt x="2275" y="53"/>
                      <a:pt x="2020" y="206"/>
                    </a:cubicBezTo>
                    <a:cubicBezTo>
                      <a:pt x="1218" y="687"/>
                      <a:pt x="819" y="1895"/>
                      <a:pt x="935" y="2917"/>
                    </a:cubicBezTo>
                    <a:cubicBezTo>
                      <a:pt x="1055" y="3939"/>
                      <a:pt x="209" y="4593"/>
                      <a:pt x="102" y="5348"/>
                    </a:cubicBezTo>
                    <a:cubicBezTo>
                      <a:pt x="1" y="6103"/>
                      <a:pt x="488" y="6465"/>
                      <a:pt x="649" y="6867"/>
                    </a:cubicBezTo>
                    <a:cubicBezTo>
                      <a:pt x="828" y="7326"/>
                      <a:pt x="36" y="8930"/>
                      <a:pt x="1976" y="9339"/>
                    </a:cubicBezTo>
                    <a:cubicBezTo>
                      <a:pt x="2316" y="9412"/>
                      <a:pt x="2628" y="9445"/>
                      <a:pt x="2911" y="9445"/>
                    </a:cubicBezTo>
                    <a:cubicBezTo>
                      <a:pt x="4651" y="9445"/>
                      <a:pt x="5335" y="8200"/>
                      <a:pt x="5140" y="7131"/>
                    </a:cubicBezTo>
                    <a:cubicBezTo>
                      <a:pt x="5033" y="6521"/>
                      <a:pt x="4694" y="6084"/>
                      <a:pt x="4713" y="5593"/>
                    </a:cubicBezTo>
                    <a:cubicBezTo>
                      <a:pt x="4735" y="5103"/>
                      <a:pt x="5084" y="4716"/>
                      <a:pt x="4914" y="4090"/>
                    </a:cubicBezTo>
                    <a:cubicBezTo>
                      <a:pt x="4744" y="3467"/>
                      <a:pt x="4505" y="3546"/>
                      <a:pt x="4423" y="2564"/>
                    </a:cubicBezTo>
                    <a:cubicBezTo>
                      <a:pt x="4341" y="1586"/>
                      <a:pt x="4562" y="423"/>
                      <a:pt x="3703" y="237"/>
                    </a:cubicBezTo>
                    <a:cubicBezTo>
                      <a:pt x="3703" y="237"/>
                      <a:pt x="3293" y="1"/>
                      <a:pt x="27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2024446" y="1766398"/>
                <a:ext cx="13050" cy="3549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45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7" y="80"/>
                      <a:pt x="39" y="158"/>
                      <a:pt x="70" y="231"/>
                    </a:cubicBezTo>
                    <a:cubicBezTo>
                      <a:pt x="102" y="309"/>
                      <a:pt x="133" y="382"/>
                      <a:pt x="168" y="457"/>
                    </a:cubicBezTo>
                    <a:cubicBezTo>
                      <a:pt x="164" y="416"/>
                      <a:pt x="161" y="372"/>
                      <a:pt x="149" y="334"/>
                    </a:cubicBezTo>
                    <a:cubicBezTo>
                      <a:pt x="142" y="293"/>
                      <a:pt x="130" y="256"/>
                      <a:pt x="114" y="215"/>
                    </a:cubicBezTo>
                    <a:cubicBezTo>
                      <a:pt x="83" y="142"/>
                      <a:pt x="48" y="67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1832192" y="1502292"/>
                <a:ext cx="68512" cy="6866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4" extrusionOk="0">
                    <a:moveTo>
                      <a:pt x="293" y="1"/>
                    </a:moveTo>
                    <a:cubicBezTo>
                      <a:pt x="262" y="1"/>
                      <a:pt x="232" y="8"/>
                      <a:pt x="205" y="26"/>
                    </a:cubicBezTo>
                    <a:cubicBezTo>
                      <a:pt x="1" y="165"/>
                      <a:pt x="309" y="800"/>
                      <a:pt x="560" y="869"/>
                    </a:cubicBezTo>
                    <a:cubicBezTo>
                      <a:pt x="583" y="875"/>
                      <a:pt x="608" y="878"/>
                      <a:pt x="630" y="878"/>
                    </a:cubicBezTo>
                    <a:cubicBezTo>
                      <a:pt x="642" y="882"/>
                      <a:pt x="654" y="883"/>
                      <a:pt x="666" y="883"/>
                    </a:cubicBezTo>
                    <a:cubicBezTo>
                      <a:pt x="678" y="883"/>
                      <a:pt x="689" y="882"/>
                      <a:pt x="702" y="878"/>
                    </a:cubicBezTo>
                    <a:cubicBezTo>
                      <a:pt x="733" y="875"/>
                      <a:pt x="762" y="863"/>
                      <a:pt x="784" y="844"/>
                    </a:cubicBezTo>
                    <a:cubicBezTo>
                      <a:pt x="803" y="831"/>
                      <a:pt x="818" y="812"/>
                      <a:pt x="834" y="797"/>
                    </a:cubicBezTo>
                    <a:cubicBezTo>
                      <a:pt x="856" y="768"/>
                      <a:pt x="869" y="737"/>
                      <a:pt x="881" y="705"/>
                    </a:cubicBezTo>
                    <a:lnTo>
                      <a:pt x="765" y="322"/>
                    </a:lnTo>
                    <a:cubicBezTo>
                      <a:pt x="765" y="322"/>
                      <a:pt x="496" y="1"/>
                      <a:pt x="293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1888121" y="3115282"/>
                <a:ext cx="118614" cy="11286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53" extrusionOk="0">
                    <a:moveTo>
                      <a:pt x="800" y="1"/>
                    </a:moveTo>
                    <a:cubicBezTo>
                      <a:pt x="356" y="4"/>
                      <a:pt x="1" y="410"/>
                      <a:pt x="92" y="872"/>
                    </a:cubicBezTo>
                    <a:cubicBezTo>
                      <a:pt x="146" y="1155"/>
                      <a:pt x="375" y="1385"/>
                      <a:pt x="658" y="1438"/>
                    </a:cubicBezTo>
                    <a:cubicBezTo>
                      <a:pt x="708" y="1448"/>
                      <a:pt x="757" y="1453"/>
                      <a:pt x="805" y="1453"/>
                    </a:cubicBezTo>
                    <a:cubicBezTo>
                      <a:pt x="1203" y="1453"/>
                      <a:pt x="1526" y="1129"/>
                      <a:pt x="1526" y="727"/>
                    </a:cubicBezTo>
                    <a:cubicBezTo>
                      <a:pt x="1526" y="328"/>
                      <a:pt x="1199" y="4"/>
                      <a:pt x="800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1683206" y="1358897"/>
                <a:ext cx="176949" cy="546384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7034" extrusionOk="0">
                    <a:moveTo>
                      <a:pt x="2272" y="0"/>
                    </a:moveTo>
                    <a:cubicBezTo>
                      <a:pt x="2272" y="0"/>
                      <a:pt x="2271" y="0"/>
                      <a:pt x="2271" y="1"/>
                    </a:cubicBezTo>
                    <a:cubicBezTo>
                      <a:pt x="1746" y="322"/>
                      <a:pt x="1337" y="803"/>
                      <a:pt x="1091" y="1366"/>
                    </a:cubicBezTo>
                    <a:cubicBezTo>
                      <a:pt x="969" y="1646"/>
                      <a:pt x="893" y="1944"/>
                      <a:pt x="865" y="2250"/>
                    </a:cubicBezTo>
                    <a:cubicBezTo>
                      <a:pt x="834" y="2646"/>
                      <a:pt x="887" y="3020"/>
                      <a:pt x="733" y="3404"/>
                    </a:cubicBezTo>
                    <a:cubicBezTo>
                      <a:pt x="484" y="4020"/>
                      <a:pt x="0" y="4527"/>
                      <a:pt x="9" y="5219"/>
                    </a:cubicBezTo>
                    <a:cubicBezTo>
                      <a:pt x="13" y="5539"/>
                      <a:pt x="110" y="5854"/>
                      <a:pt x="283" y="6121"/>
                    </a:cubicBezTo>
                    <a:cubicBezTo>
                      <a:pt x="488" y="6436"/>
                      <a:pt x="783" y="6687"/>
                      <a:pt x="953" y="7027"/>
                    </a:cubicBezTo>
                    <a:cubicBezTo>
                      <a:pt x="955" y="7032"/>
                      <a:pt x="958" y="7034"/>
                      <a:pt x="962" y="7034"/>
                    </a:cubicBezTo>
                    <a:cubicBezTo>
                      <a:pt x="970" y="7034"/>
                      <a:pt x="979" y="7023"/>
                      <a:pt x="972" y="7015"/>
                    </a:cubicBezTo>
                    <a:cubicBezTo>
                      <a:pt x="830" y="6716"/>
                      <a:pt x="598" y="6483"/>
                      <a:pt x="406" y="6216"/>
                    </a:cubicBezTo>
                    <a:cubicBezTo>
                      <a:pt x="173" y="5901"/>
                      <a:pt x="54" y="5517"/>
                      <a:pt x="69" y="5124"/>
                    </a:cubicBezTo>
                    <a:cubicBezTo>
                      <a:pt x="101" y="4467"/>
                      <a:pt x="576" y="3970"/>
                      <a:pt x="808" y="3379"/>
                    </a:cubicBezTo>
                    <a:cubicBezTo>
                      <a:pt x="896" y="3118"/>
                      <a:pt x="937" y="2844"/>
                      <a:pt x="922" y="2567"/>
                    </a:cubicBezTo>
                    <a:cubicBezTo>
                      <a:pt x="912" y="2234"/>
                      <a:pt x="959" y="1900"/>
                      <a:pt x="1066" y="1580"/>
                    </a:cubicBezTo>
                    <a:cubicBezTo>
                      <a:pt x="1293" y="941"/>
                      <a:pt x="1714" y="391"/>
                      <a:pt x="2277" y="7"/>
                    </a:cubicBezTo>
                    <a:cubicBezTo>
                      <a:pt x="2277" y="7"/>
                      <a:pt x="2275" y="0"/>
                      <a:pt x="2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2021339" y="1472929"/>
                <a:ext cx="73794" cy="524478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752" extrusionOk="0">
                    <a:moveTo>
                      <a:pt x="25" y="1"/>
                    </a:moveTo>
                    <a:cubicBezTo>
                      <a:pt x="22" y="1"/>
                      <a:pt x="19" y="3"/>
                      <a:pt x="19" y="8"/>
                    </a:cubicBezTo>
                    <a:cubicBezTo>
                      <a:pt x="0" y="530"/>
                      <a:pt x="101" y="1049"/>
                      <a:pt x="318" y="1524"/>
                    </a:cubicBezTo>
                    <a:cubicBezTo>
                      <a:pt x="444" y="1804"/>
                      <a:pt x="604" y="2068"/>
                      <a:pt x="676" y="2367"/>
                    </a:cubicBezTo>
                    <a:cubicBezTo>
                      <a:pt x="764" y="2725"/>
                      <a:pt x="720" y="3074"/>
                      <a:pt x="648" y="3433"/>
                    </a:cubicBezTo>
                    <a:cubicBezTo>
                      <a:pt x="594" y="3672"/>
                      <a:pt x="557" y="3914"/>
                      <a:pt x="547" y="4160"/>
                    </a:cubicBezTo>
                    <a:cubicBezTo>
                      <a:pt x="554" y="4408"/>
                      <a:pt x="610" y="4650"/>
                      <a:pt x="705" y="4880"/>
                    </a:cubicBezTo>
                    <a:cubicBezTo>
                      <a:pt x="925" y="5481"/>
                      <a:pt x="909" y="6144"/>
                      <a:pt x="657" y="6739"/>
                    </a:cubicBezTo>
                    <a:cubicBezTo>
                      <a:pt x="657" y="6746"/>
                      <a:pt x="663" y="6752"/>
                      <a:pt x="669" y="6752"/>
                    </a:cubicBezTo>
                    <a:cubicBezTo>
                      <a:pt x="672" y="6752"/>
                      <a:pt x="675" y="6750"/>
                      <a:pt x="676" y="6745"/>
                    </a:cubicBezTo>
                    <a:cubicBezTo>
                      <a:pt x="890" y="6295"/>
                      <a:pt x="950" y="5792"/>
                      <a:pt x="862" y="5298"/>
                    </a:cubicBezTo>
                    <a:cubicBezTo>
                      <a:pt x="805" y="5006"/>
                      <a:pt x="657" y="4738"/>
                      <a:pt x="601" y="4443"/>
                    </a:cubicBezTo>
                    <a:cubicBezTo>
                      <a:pt x="535" y="4087"/>
                      <a:pt x="629" y="3741"/>
                      <a:pt x="705" y="3395"/>
                    </a:cubicBezTo>
                    <a:cubicBezTo>
                      <a:pt x="812" y="2905"/>
                      <a:pt x="805" y="2442"/>
                      <a:pt x="598" y="1974"/>
                    </a:cubicBezTo>
                    <a:cubicBezTo>
                      <a:pt x="466" y="1672"/>
                      <a:pt x="296" y="1389"/>
                      <a:pt x="195" y="1068"/>
                    </a:cubicBezTo>
                    <a:cubicBezTo>
                      <a:pt x="91" y="722"/>
                      <a:pt x="35" y="366"/>
                      <a:pt x="31" y="8"/>
                    </a:cubicBezTo>
                    <a:cubicBezTo>
                      <a:pt x="31" y="3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>
                <a:off x="1687556" y="1560162"/>
                <a:ext cx="79231" cy="38932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012" extrusionOk="0">
                    <a:moveTo>
                      <a:pt x="968" y="1"/>
                    </a:moveTo>
                    <a:cubicBezTo>
                      <a:pt x="964" y="1"/>
                      <a:pt x="960" y="3"/>
                      <a:pt x="960" y="5"/>
                    </a:cubicBezTo>
                    <a:cubicBezTo>
                      <a:pt x="979" y="571"/>
                      <a:pt x="730" y="1083"/>
                      <a:pt x="410" y="1543"/>
                    </a:cubicBezTo>
                    <a:cubicBezTo>
                      <a:pt x="196" y="1854"/>
                      <a:pt x="20" y="2153"/>
                      <a:pt x="7" y="2530"/>
                    </a:cubicBezTo>
                    <a:cubicBezTo>
                      <a:pt x="1" y="2908"/>
                      <a:pt x="142" y="3213"/>
                      <a:pt x="347" y="3524"/>
                    </a:cubicBezTo>
                    <a:cubicBezTo>
                      <a:pt x="491" y="3744"/>
                      <a:pt x="636" y="3952"/>
                      <a:pt x="696" y="4213"/>
                    </a:cubicBezTo>
                    <a:cubicBezTo>
                      <a:pt x="743" y="4471"/>
                      <a:pt x="746" y="4738"/>
                      <a:pt x="715" y="5002"/>
                    </a:cubicBezTo>
                    <a:cubicBezTo>
                      <a:pt x="715" y="5009"/>
                      <a:pt x="720" y="5012"/>
                      <a:pt x="726" y="5012"/>
                    </a:cubicBezTo>
                    <a:cubicBezTo>
                      <a:pt x="732" y="5012"/>
                      <a:pt x="738" y="5009"/>
                      <a:pt x="740" y="5002"/>
                    </a:cubicBezTo>
                    <a:cubicBezTo>
                      <a:pt x="784" y="4597"/>
                      <a:pt x="800" y="4207"/>
                      <a:pt x="598" y="3835"/>
                    </a:cubicBezTo>
                    <a:cubicBezTo>
                      <a:pt x="359" y="3373"/>
                      <a:pt x="32" y="3027"/>
                      <a:pt x="64" y="2486"/>
                    </a:cubicBezTo>
                    <a:cubicBezTo>
                      <a:pt x="95" y="1948"/>
                      <a:pt x="476" y="1590"/>
                      <a:pt x="715" y="1121"/>
                    </a:cubicBezTo>
                    <a:cubicBezTo>
                      <a:pt x="897" y="772"/>
                      <a:pt x="1020" y="395"/>
                      <a:pt x="973" y="5"/>
                    </a:cubicBezTo>
                    <a:cubicBezTo>
                      <a:pt x="973" y="2"/>
                      <a:pt x="970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>
                <a:off x="1872974" y="3366183"/>
                <a:ext cx="517099" cy="455423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863" extrusionOk="0">
                    <a:moveTo>
                      <a:pt x="20" y="1"/>
                    </a:moveTo>
                    <a:cubicBezTo>
                      <a:pt x="20" y="1"/>
                      <a:pt x="1" y="1077"/>
                      <a:pt x="7" y="2294"/>
                    </a:cubicBezTo>
                    <a:cubicBezTo>
                      <a:pt x="10" y="2564"/>
                      <a:pt x="17" y="2844"/>
                      <a:pt x="20" y="3121"/>
                    </a:cubicBezTo>
                    <a:cubicBezTo>
                      <a:pt x="23" y="3351"/>
                      <a:pt x="26" y="3580"/>
                      <a:pt x="35" y="3803"/>
                    </a:cubicBezTo>
                    <a:cubicBezTo>
                      <a:pt x="64" y="4829"/>
                      <a:pt x="111" y="5684"/>
                      <a:pt x="193" y="5735"/>
                    </a:cubicBezTo>
                    <a:cubicBezTo>
                      <a:pt x="331" y="5823"/>
                      <a:pt x="2670" y="5863"/>
                      <a:pt x="4450" y="5863"/>
                    </a:cubicBezTo>
                    <a:cubicBezTo>
                      <a:pt x="5512" y="5863"/>
                      <a:pt x="6375" y="5849"/>
                      <a:pt x="6452" y="5823"/>
                    </a:cubicBezTo>
                    <a:cubicBezTo>
                      <a:pt x="6656" y="5757"/>
                      <a:pt x="6483" y="5172"/>
                      <a:pt x="6254" y="4992"/>
                    </a:cubicBezTo>
                    <a:cubicBezTo>
                      <a:pt x="6027" y="4810"/>
                      <a:pt x="3797" y="3803"/>
                      <a:pt x="3797" y="3803"/>
                    </a:cubicBezTo>
                    <a:lnTo>
                      <a:pt x="3816" y="3121"/>
                    </a:lnTo>
                    <a:lnTo>
                      <a:pt x="3816" y="2294"/>
                    </a:lnTo>
                    <a:lnTo>
                      <a:pt x="3816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>
                <a:off x="1873750" y="3540649"/>
                <a:ext cx="516555" cy="277386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3571" extrusionOk="0">
                    <a:moveTo>
                      <a:pt x="0" y="1"/>
                    </a:moveTo>
                    <a:cubicBezTo>
                      <a:pt x="7" y="271"/>
                      <a:pt x="10" y="551"/>
                      <a:pt x="13" y="828"/>
                    </a:cubicBezTo>
                    <a:cubicBezTo>
                      <a:pt x="16" y="1057"/>
                      <a:pt x="19" y="1287"/>
                      <a:pt x="29" y="1510"/>
                    </a:cubicBezTo>
                    <a:cubicBezTo>
                      <a:pt x="57" y="2536"/>
                      <a:pt x="104" y="3391"/>
                      <a:pt x="186" y="3441"/>
                    </a:cubicBezTo>
                    <a:cubicBezTo>
                      <a:pt x="325" y="3531"/>
                      <a:pt x="2711" y="3570"/>
                      <a:pt x="4497" y="3570"/>
                    </a:cubicBezTo>
                    <a:cubicBezTo>
                      <a:pt x="5534" y="3570"/>
                      <a:pt x="6370" y="3557"/>
                      <a:pt x="6445" y="3533"/>
                    </a:cubicBezTo>
                    <a:cubicBezTo>
                      <a:pt x="6649" y="3463"/>
                      <a:pt x="6473" y="2878"/>
                      <a:pt x="6244" y="2699"/>
                    </a:cubicBezTo>
                    <a:cubicBezTo>
                      <a:pt x="6017" y="2517"/>
                      <a:pt x="3787" y="1510"/>
                      <a:pt x="3787" y="1510"/>
                    </a:cubicBezTo>
                    <a:lnTo>
                      <a:pt x="3806" y="828"/>
                    </a:lnTo>
                    <a:lnTo>
                      <a:pt x="3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>
                <a:off x="1870800" y="3603175"/>
                <a:ext cx="519058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2760" extrusionOk="0">
                    <a:moveTo>
                      <a:pt x="1" y="1"/>
                    </a:moveTo>
                    <a:cubicBezTo>
                      <a:pt x="29" y="1319"/>
                      <a:pt x="79" y="2564"/>
                      <a:pt x="180" y="2633"/>
                    </a:cubicBezTo>
                    <a:cubicBezTo>
                      <a:pt x="227" y="2658"/>
                      <a:pt x="516" y="2684"/>
                      <a:pt x="938" y="2702"/>
                    </a:cubicBezTo>
                    <a:cubicBezTo>
                      <a:pt x="1246" y="2718"/>
                      <a:pt x="1630" y="2731"/>
                      <a:pt x="2048" y="2737"/>
                    </a:cubicBezTo>
                    <a:cubicBezTo>
                      <a:pt x="2826" y="2752"/>
                      <a:pt x="3729" y="2759"/>
                      <a:pt x="4517" y="2759"/>
                    </a:cubicBezTo>
                    <a:cubicBezTo>
                      <a:pt x="5560" y="2759"/>
                      <a:pt x="6400" y="2746"/>
                      <a:pt x="6477" y="2721"/>
                    </a:cubicBezTo>
                    <a:cubicBezTo>
                      <a:pt x="6681" y="2652"/>
                      <a:pt x="6499" y="2064"/>
                      <a:pt x="6269" y="1882"/>
                    </a:cubicBezTo>
                    <a:cubicBezTo>
                      <a:pt x="6039" y="1699"/>
                      <a:pt x="3797" y="690"/>
                      <a:pt x="3797" y="690"/>
                    </a:cubicBezTo>
                    <a:lnTo>
                      <a:pt x="38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>
                <a:off x="1906686" y="3796677"/>
                <a:ext cx="462803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69" extrusionOk="0">
                    <a:moveTo>
                      <a:pt x="2729" y="0"/>
                    </a:moveTo>
                    <a:cubicBezTo>
                      <a:pt x="1576" y="0"/>
                      <a:pt x="465" y="8"/>
                      <a:pt x="10" y="29"/>
                    </a:cubicBezTo>
                    <a:cubicBezTo>
                      <a:pt x="1" y="29"/>
                      <a:pt x="1" y="35"/>
                      <a:pt x="10" y="38"/>
                    </a:cubicBezTo>
                    <a:cubicBezTo>
                      <a:pt x="458" y="60"/>
                      <a:pt x="1538" y="69"/>
                      <a:pt x="2668" y="69"/>
                    </a:cubicBezTo>
                    <a:cubicBezTo>
                      <a:pt x="3999" y="69"/>
                      <a:pt x="5401" y="57"/>
                      <a:pt x="5930" y="42"/>
                    </a:cubicBezTo>
                    <a:cubicBezTo>
                      <a:pt x="5958" y="42"/>
                      <a:pt x="5958" y="26"/>
                      <a:pt x="5930" y="26"/>
                    </a:cubicBezTo>
                    <a:cubicBezTo>
                      <a:pt x="5408" y="11"/>
                      <a:pt x="4041" y="0"/>
                      <a:pt x="2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2086355" y="3639689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5" y="1"/>
                    </a:moveTo>
                    <a:cubicBezTo>
                      <a:pt x="548" y="1"/>
                      <a:pt x="231" y="86"/>
                      <a:pt x="12" y="289"/>
                    </a:cubicBezTo>
                    <a:cubicBezTo>
                      <a:pt x="1" y="300"/>
                      <a:pt x="13" y="314"/>
                      <a:pt x="25" y="314"/>
                    </a:cubicBezTo>
                    <a:cubicBezTo>
                      <a:pt x="26" y="314"/>
                      <a:pt x="27" y="314"/>
                      <a:pt x="28" y="314"/>
                    </a:cubicBezTo>
                    <a:cubicBezTo>
                      <a:pt x="399" y="194"/>
                      <a:pt x="780" y="116"/>
                      <a:pt x="1170" y="78"/>
                    </a:cubicBezTo>
                    <a:cubicBezTo>
                      <a:pt x="1179" y="78"/>
                      <a:pt x="1192" y="65"/>
                      <a:pt x="1192" y="53"/>
                    </a:cubicBezTo>
                    <a:cubicBezTo>
                      <a:pt x="1192" y="43"/>
                      <a:pt x="1179" y="31"/>
                      <a:pt x="1170" y="31"/>
                    </a:cubicBezTo>
                    <a:cubicBezTo>
                      <a:pt x="1069" y="11"/>
                      <a:pt x="963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>
                <a:off x="2108105" y="3652894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4" y="1"/>
                    </a:moveTo>
                    <a:cubicBezTo>
                      <a:pt x="547" y="1"/>
                      <a:pt x="229" y="86"/>
                      <a:pt x="12" y="289"/>
                    </a:cubicBezTo>
                    <a:cubicBezTo>
                      <a:pt x="1" y="300"/>
                      <a:pt x="10" y="314"/>
                      <a:pt x="24" y="314"/>
                    </a:cubicBezTo>
                    <a:cubicBezTo>
                      <a:pt x="25" y="314"/>
                      <a:pt x="27" y="314"/>
                      <a:pt x="28" y="314"/>
                    </a:cubicBezTo>
                    <a:cubicBezTo>
                      <a:pt x="396" y="194"/>
                      <a:pt x="776" y="116"/>
                      <a:pt x="1166" y="81"/>
                    </a:cubicBezTo>
                    <a:cubicBezTo>
                      <a:pt x="1179" y="81"/>
                      <a:pt x="1192" y="68"/>
                      <a:pt x="1192" y="56"/>
                    </a:cubicBezTo>
                    <a:cubicBezTo>
                      <a:pt x="1192" y="43"/>
                      <a:pt x="1179" y="31"/>
                      <a:pt x="1166" y="31"/>
                    </a:cubicBezTo>
                    <a:cubicBezTo>
                      <a:pt x="1067" y="11"/>
                      <a:pt x="961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>
                <a:off x="2129933" y="3666100"/>
                <a:ext cx="92281" cy="2423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312" extrusionOk="0">
                    <a:moveTo>
                      <a:pt x="852" y="0"/>
                    </a:moveTo>
                    <a:cubicBezTo>
                      <a:pt x="546" y="0"/>
                      <a:pt x="227" y="86"/>
                      <a:pt x="8" y="288"/>
                    </a:cubicBezTo>
                    <a:cubicBezTo>
                      <a:pt x="0" y="299"/>
                      <a:pt x="5" y="312"/>
                      <a:pt x="17" y="312"/>
                    </a:cubicBezTo>
                    <a:cubicBezTo>
                      <a:pt x="19" y="312"/>
                      <a:pt x="21" y="311"/>
                      <a:pt x="24" y="310"/>
                    </a:cubicBezTo>
                    <a:cubicBezTo>
                      <a:pt x="395" y="194"/>
                      <a:pt x="775" y="115"/>
                      <a:pt x="1165" y="81"/>
                    </a:cubicBezTo>
                    <a:cubicBezTo>
                      <a:pt x="1178" y="75"/>
                      <a:pt x="1187" y="65"/>
                      <a:pt x="1184" y="53"/>
                    </a:cubicBezTo>
                    <a:cubicBezTo>
                      <a:pt x="1181" y="40"/>
                      <a:pt x="1175" y="34"/>
                      <a:pt x="1165" y="30"/>
                    </a:cubicBezTo>
                    <a:cubicBezTo>
                      <a:pt x="1066" y="11"/>
                      <a:pt x="960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>
                <a:off x="2151605" y="3679150"/>
                <a:ext cx="92359" cy="2439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314" extrusionOk="0">
                    <a:moveTo>
                      <a:pt x="855" y="1"/>
                    </a:moveTo>
                    <a:cubicBezTo>
                      <a:pt x="547" y="1"/>
                      <a:pt x="229" y="85"/>
                      <a:pt x="9" y="290"/>
                    </a:cubicBezTo>
                    <a:cubicBezTo>
                      <a:pt x="1" y="298"/>
                      <a:pt x="7" y="314"/>
                      <a:pt x="18" y="314"/>
                    </a:cubicBezTo>
                    <a:cubicBezTo>
                      <a:pt x="20" y="314"/>
                      <a:pt x="22" y="313"/>
                      <a:pt x="25" y="312"/>
                    </a:cubicBezTo>
                    <a:cubicBezTo>
                      <a:pt x="396" y="196"/>
                      <a:pt x="776" y="117"/>
                      <a:pt x="1166" y="80"/>
                    </a:cubicBezTo>
                    <a:cubicBezTo>
                      <a:pt x="1179" y="80"/>
                      <a:pt x="1188" y="70"/>
                      <a:pt x="1188" y="57"/>
                    </a:cubicBezTo>
                    <a:cubicBezTo>
                      <a:pt x="1188" y="42"/>
                      <a:pt x="1179" y="29"/>
                      <a:pt x="1166" y="29"/>
                    </a:cubicBezTo>
                    <a:cubicBezTo>
                      <a:pt x="1067" y="11"/>
                      <a:pt x="962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>
                <a:off x="2139565" y="3563176"/>
                <a:ext cx="104399" cy="84902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093" extrusionOk="0">
                    <a:moveTo>
                      <a:pt x="975" y="113"/>
                    </a:moveTo>
                    <a:cubicBezTo>
                      <a:pt x="1076" y="113"/>
                      <a:pt x="1149" y="173"/>
                      <a:pt x="1120" y="362"/>
                    </a:cubicBezTo>
                    <a:cubicBezTo>
                      <a:pt x="1085" y="594"/>
                      <a:pt x="711" y="742"/>
                      <a:pt x="522" y="811"/>
                    </a:cubicBezTo>
                    <a:cubicBezTo>
                      <a:pt x="368" y="874"/>
                      <a:pt x="208" y="925"/>
                      <a:pt x="54" y="991"/>
                    </a:cubicBezTo>
                    <a:cubicBezTo>
                      <a:pt x="164" y="815"/>
                      <a:pt x="287" y="645"/>
                      <a:pt x="412" y="484"/>
                    </a:cubicBezTo>
                    <a:cubicBezTo>
                      <a:pt x="475" y="406"/>
                      <a:pt x="541" y="330"/>
                      <a:pt x="617" y="264"/>
                    </a:cubicBezTo>
                    <a:cubicBezTo>
                      <a:pt x="680" y="208"/>
                      <a:pt x="849" y="113"/>
                      <a:pt x="975" y="113"/>
                    </a:cubicBezTo>
                    <a:close/>
                    <a:moveTo>
                      <a:pt x="953" y="0"/>
                    </a:moveTo>
                    <a:cubicBezTo>
                      <a:pt x="827" y="0"/>
                      <a:pt x="694" y="65"/>
                      <a:pt x="601" y="145"/>
                    </a:cubicBezTo>
                    <a:cubicBezTo>
                      <a:pt x="324" y="380"/>
                      <a:pt x="120" y="686"/>
                      <a:pt x="3" y="1028"/>
                    </a:cubicBezTo>
                    <a:cubicBezTo>
                      <a:pt x="0" y="1032"/>
                      <a:pt x="3" y="1038"/>
                      <a:pt x="7" y="1038"/>
                    </a:cubicBezTo>
                    <a:lnTo>
                      <a:pt x="10" y="1038"/>
                    </a:lnTo>
                    <a:cubicBezTo>
                      <a:pt x="10" y="1065"/>
                      <a:pt x="32" y="1093"/>
                      <a:pt x="58" y="1093"/>
                    </a:cubicBezTo>
                    <a:cubicBezTo>
                      <a:pt x="62" y="1093"/>
                      <a:pt x="66" y="1092"/>
                      <a:pt x="70" y="1091"/>
                    </a:cubicBezTo>
                    <a:cubicBezTo>
                      <a:pt x="387" y="972"/>
                      <a:pt x="746" y="887"/>
                      <a:pt x="1023" y="673"/>
                    </a:cubicBezTo>
                    <a:cubicBezTo>
                      <a:pt x="1186" y="553"/>
                      <a:pt x="1343" y="321"/>
                      <a:pt x="1199" y="123"/>
                    </a:cubicBezTo>
                    <a:cubicBezTo>
                      <a:pt x="1134" y="35"/>
                      <a:pt x="1045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>
                <a:off x="2032291" y="3581974"/>
                <a:ext cx="114885" cy="6602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850" extrusionOk="0">
                    <a:moveTo>
                      <a:pt x="407" y="118"/>
                    </a:moveTo>
                    <a:cubicBezTo>
                      <a:pt x="517" y="118"/>
                      <a:pt x="644" y="155"/>
                      <a:pt x="705" y="186"/>
                    </a:cubicBezTo>
                    <a:cubicBezTo>
                      <a:pt x="790" y="233"/>
                      <a:pt x="878" y="286"/>
                      <a:pt x="960" y="346"/>
                    </a:cubicBezTo>
                    <a:cubicBezTo>
                      <a:pt x="1130" y="469"/>
                      <a:pt x="1278" y="613"/>
                      <a:pt x="1435" y="745"/>
                    </a:cubicBezTo>
                    <a:cubicBezTo>
                      <a:pt x="1271" y="717"/>
                      <a:pt x="1105" y="708"/>
                      <a:pt x="938" y="686"/>
                    </a:cubicBezTo>
                    <a:cubicBezTo>
                      <a:pt x="737" y="664"/>
                      <a:pt x="340" y="620"/>
                      <a:pt x="240" y="406"/>
                    </a:cubicBezTo>
                    <a:cubicBezTo>
                      <a:pt x="141" y="182"/>
                      <a:pt x="260" y="118"/>
                      <a:pt x="407" y="118"/>
                    </a:cubicBezTo>
                    <a:close/>
                    <a:moveTo>
                      <a:pt x="409" y="0"/>
                    </a:moveTo>
                    <a:cubicBezTo>
                      <a:pt x="276" y="0"/>
                      <a:pt x="150" y="51"/>
                      <a:pt x="95" y="192"/>
                    </a:cubicBezTo>
                    <a:cubicBezTo>
                      <a:pt x="1" y="437"/>
                      <a:pt x="218" y="601"/>
                      <a:pt x="403" y="683"/>
                    </a:cubicBezTo>
                    <a:cubicBezTo>
                      <a:pt x="721" y="821"/>
                      <a:pt x="1086" y="815"/>
                      <a:pt x="1429" y="849"/>
                    </a:cubicBezTo>
                    <a:cubicBezTo>
                      <a:pt x="1457" y="849"/>
                      <a:pt x="1476" y="830"/>
                      <a:pt x="1476" y="802"/>
                    </a:cubicBezTo>
                    <a:cubicBezTo>
                      <a:pt x="1476" y="799"/>
                      <a:pt x="1476" y="790"/>
                      <a:pt x="1473" y="786"/>
                    </a:cubicBezTo>
                    <a:cubicBezTo>
                      <a:pt x="1476" y="783"/>
                      <a:pt x="1479" y="777"/>
                      <a:pt x="1479" y="774"/>
                    </a:cubicBezTo>
                    <a:lnTo>
                      <a:pt x="1479" y="771"/>
                    </a:lnTo>
                    <a:cubicBezTo>
                      <a:pt x="1278" y="469"/>
                      <a:pt x="1004" y="223"/>
                      <a:pt x="677" y="63"/>
                    </a:cubicBezTo>
                    <a:cubicBezTo>
                      <a:pt x="599" y="25"/>
                      <a:pt x="502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1774322" y="2105309"/>
                <a:ext cx="423964" cy="1400681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18032" extrusionOk="0">
                    <a:moveTo>
                      <a:pt x="0" y="0"/>
                    </a:moveTo>
                    <a:cubicBezTo>
                      <a:pt x="0" y="0"/>
                      <a:pt x="1026" y="10163"/>
                      <a:pt x="1051" y="10295"/>
                    </a:cubicBezTo>
                    <a:cubicBezTo>
                      <a:pt x="1051" y="10310"/>
                      <a:pt x="1060" y="10505"/>
                      <a:pt x="1070" y="10823"/>
                    </a:cubicBezTo>
                    <a:cubicBezTo>
                      <a:pt x="1123" y="12575"/>
                      <a:pt x="1261" y="18032"/>
                      <a:pt x="1261" y="18032"/>
                    </a:cubicBezTo>
                    <a:lnTo>
                      <a:pt x="5457" y="18032"/>
                    </a:lnTo>
                    <a:cubicBezTo>
                      <a:pt x="5457" y="18032"/>
                      <a:pt x="5180" y="11568"/>
                      <a:pt x="5023" y="10062"/>
                    </a:cubicBezTo>
                    <a:cubicBezTo>
                      <a:pt x="4825" y="8140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1809588" y="2134593"/>
                <a:ext cx="105253" cy="131935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985" extrusionOk="0">
                    <a:moveTo>
                      <a:pt x="9" y="1"/>
                    </a:moveTo>
                    <a:cubicBezTo>
                      <a:pt x="5" y="1"/>
                      <a:pt x="1" y="4"/>
                      <a:pt x="2" y="10"/>
                    </a:cubicBezTo>
                    <a:cubicBezTo>
                      <a:pt x="323" y="2196"/>
                      <a:pt x="556" y="4404"/>
                      <a:pt x="754" y="6603"/>
                    </a:cubicBezTo>
                    <a:cubicBezTo>
                      <a:pt x="949" y="8801"/>
                      <a:pt x="1087" y="11006"/>
                      <a:pt x="1179" y="13214"/>
                    </a:cubicBezTo>
                    <a:cubicBezTo>
                      <a:pt x="1229" y="14466"/>
                      <a:pt x="1267" y="15714"/>
                      <a:pt x="1308" y="16966"/>
                    </a:cubicBezTo>
                    <a:cubicBezTo>
                      <a:pt x="1311" y="16979"/>
                      <a:pt x="1323" y="16985"/>
                      <a:pt x="1336" y="16985"/>
                    </a:cubicBezTo>
                    <a:cubicBezTo>
                      <a:pt x="1342" y="16985"/>
                      <a:pt x="1352" y="16979"/>
                      <a:pt x="1355" y="16966"/>
                    </a:cubicBezTo>
                    <a:cubicBezTo>
                      <a:pt x="1292" y="14739"/>
                      <a:pt x="1229" y="12506"/>
                      <a:pt x="1100" y="10283"/>
                    </a:cubicBezTo>
                    <a:cubicBezTo>
                      <a:pt x="968" y="8084"/>
                      <a:pt x="776" y="5885"/>
                      <a:pt x="518" y="3700"/>
                    </a:cubicBezTo>
                    <a:cubicBezTo>
                      <a:pt x="370" y="2470"/>
                      <a:pt x="194" y="1240"/>
                      <a:pt x="18" y="10"/>
                    </a:cubicBezTo>
                    <a:cubicBezTo>
                      <a:pt x="18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1885713" y="3449066"/>
                <a:ext cx="293000" cy="8778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13" extrusionOk="0">
                    <a:moveTo>
                      <a:pt x="1848" y="0"/>
                    </a:moveTo>
                    <a:cubicBezTo>
                      <a:pt x="1514" y="0"/>
                      <a:pt x="1180" y="5"/>
                      <a:pt x="847" y="16"/>
                    </a:cubicBezTo>
                    <a:lnTo>
                      <a:pt x="441" y="32"/>
                    </a:lnTo>
                    <a:cubicBezTo>
                      <a:pt x="299" y="35"/>
                      <a:pt x="155" y="50"/>
                      <a:pt x="13" y="50"/>
                    </a:cubicBezTo>
                    <a:cubicBezTo>
                      <a:pt x="0" y="50"/>
                      <a:pt x="0" y="63"/>
                      <a:pt x="13" y="63"/>
                    </a:cubicBezTo>
                    <a:cubicBezTo>
                      <a:pt x="261" y="63"/>
                      <a:pt x="507" y="82"/>
                      <a:pt x="755" y="94"/>
                    </a:cubicBezTo>
                    <a:cubicBezTo>
                      <a:pt x="1004" y="104"/>
                      <a:pt x="1240" y="107"/>
                      <a:pt x="1482" y="110"/>
                    </a:cubicBezTo>
                    <a:cubicBezTo>
                      <a:pt x="1608" y="112"/>
                      <a:pt x="1734" y="113"/>
                      <a:pt x="1861" y="113"/>
                    </a:cubicBezTo>
                    <a:cubicBezTo>
                      <a:pt x="2224" y="113"/>
                      <a:pt x="2589" y="106"/>
                      <a:pt x="2951" y="94"/>
                    </a:cubicBezTo>
                    <a:cubicBezTo>
                      <a:pt x="3083" y="91"/>
                      <a:pt x="3218" y="85"/>
                      <a:pt x="3353" y="82"/>
                    </a:cubicBezTo>
                    <a:cubicBezTo>
                      <a:pt x="3426" y="82"/>
                      <a:pt x="3501" y="76"/>
                      <a:pt x="3570" y="76"/>
                    </a:cubicBezTo>
                    <a:cubicBezTo>
                      <a:pt x="3643" y="69"/>
                      <a:pt x="3696" y="76"/>
                      <a:pt x="3762" y="66"/>
                    </a:cubicBezTo>
                    <a:cubicBezTo>
                      <a:pt x="3768" y="66"/>
                      <a:pt x="3772" y="63"/>
                      <a:pt x="3772" y="60"/>
                    </a:cubicBezTo>
                    <a:cubicBezTo>
                      <a:pt x="3762" y="57"/>
                      <a:pt x="3759" y="50"/>
                      <a:pt x="3756" y="50"/>
                    </a:cubicBezTo>
                    <a:cubicBezTo>
                      <a:pt x="3646" y="35"/>
                      <a:pt x="3526" y="41"/>
                      <a:pt x="3416" y="35"/>
                    </a:cubicBezTo>
                    <a:cubicBezTo>
                      <a:pt x="3290" y="35"/>
                      <a:pt x="3165" y="32"/>
                      <a:pt x="3039" y="25"/>
                    </a:cubicBezTo>
                    <a:cubicBezTo>
                      <a:pt x="2797" y="16"/>
                      <a:pt x="2558" y="10"/>
                      <a:pt x="2312" y="3"/>
                    </a:cubicBezTo>
                    <a:cubicBezTo>
                      <a:pt x="2158" y="1"/>
                      <a:pt x="2003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1774555" y="2105076"/>
                <a:ext cx="236528" cy="839538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0808" extrusionOk="0">
                    <a:moveTo>
                      <a:pt x="0" y="0"/>
                    </a:moveTo>
                    <a:cubicBezTo>
                      <a:pt x="0" y="0"/>
                      <a:pt x="1026" y="10150"/>
                      <a:pt x="1051" y="10276"/>
                    </a:cubicBezTo>
                    <a:cubicBezTo>
                      <a:pt x="1051" y="10291"/>
                      <a:pt x="1063" y="10490"/>
                      <a:pt x="1070" y="10807"/>
                    </a:cubicBez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1119573" y="3190320"/>
                <a:ext cx="466686" cy="611866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7877" extrusionOk="0">
                    <a:moveTo>
                      <a:pt x="2441" y="0"/>
                    </a:moveTo>
                    <a:cubicBezTo>
                      <a:pt x="2441" y="0"/>
                      <a:pt x="1925" y="894"/>
                      <a:pt x="1365" y="1982"/>
                    </a:cubicBezTo>
                    <a:cubicBezTo>
                      <a:pt x="1233" y="2233"/>
                      <a:pt x="1104" y="2494"/>
                      <a:pt x="975" y="2759"/>
                    </a:cubicBezTo>
                    <a:cubicBezTo>
                      <a:pt x="871" y="2966"/>
                      <a:pt x="793" y="3183"/>
                      <a:pt x="708" y="3388"/>
                    </a:cubicBezTo>
                    <a:cubicBezTo>
                      <a:pt x="305" y="4334"/>
                      <a:pt x="0" y="5127"/>
                      <a:pt x="53" y="5212"/>
                    </a:cubicBezTo>
                    <a:cubicBezTo>
                      <a:pt x="201" y="5432"/>
                      <a:pt x="5504" y="7854"/>
                      <a:pt x="5721" y="7876"/>
                    </a:cubicBezTo>
                    <a:cubicBezTo>
                      <a:pt x="5725" y="7876"/>
                      <a:pt x="5730" y="7877"/>
                      <a:pt x="5734" y="7877"/>
                    </a:cubicBezTo>
                    <a:cubicBezTo>
                      <a:pt x="5935" y="7877"/>
                      <a:pt x="6008" y="7286"/>
                      <a:pt x="5882" y="7036"/>
                    </a:cubicBezTo>
                    <a:cubicBezTo>
                      <a:pt x="5746" y="6775"/>
                      <a:pt x="4130" y="4938"/>
                      <a:pt x="4130" y="4938"/>
                    </a:cubicBezTo>
                    <a:lnTo>
                      <a:pt x="4428" y="4322"/>
                    </a:lnTo>
                    <a:lnTo>
                      <a:pt x="4831" y="3507"/>
                    </a:lnTo>
                    <a:lnTo>
                      <a:pt x="5803" y="1526"/>
                    </a:lnTo>
                    <a:lnTo>
                      <a:pt x="2441" y="0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1119573" y="3344201"/>
                <a:ext cx="466686" cy="457987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5896" extrusionOk="0">
                    <a:moveTo>
                      <a:pt x="1365" y="1"/>
                    </a:moveTo>
                    <a:cubicBezTo>
                      <a:pt x="1233" y="252"/>
                      <a:pt x="1104" y="513"/>
                      <a:pt x="975" y="778"/>
                    </a:cubicBezTo>
                    <a:cubicBezTo>
                      <a:pt x="871" y="985"/>
                      <a:pt x="793" y="1202"/>
                      <a:pt x="708" y="1407"/>
                    </a:cubicBezTo>
                    <a:cubicBezTo>
                      <a:pt x="305" y="2353"/>
                      <a:pt x="0" y="3146"/>
                      <a:pt x="53" y="3231"/>
                    </a:cubicBezTo>
                    <a:cubicBezTo>
                      <a:pt x="201" y="3451"/>
                      <a:pt x="5504" y="5873"/>
                      <a:pt x="5721" y="5895"/>
                    </a:cubicBezTo>
                    <a:cubicBezTo>
                      <a:pt x="5725" y="5895"/>
                      <a:pt x="5730" y="5896"/>
                      <a:pt x="5734" y="5896"/>
                    </a:cubicBezTo>
                    <a:cubicBezTo>
                      <a:pt x="5935" y="5896"/>
                      <a:pt x="6008" y="5305"/>
                      <a:pt x="5875" y="5055"/>
                    </a:cubicBezTo>
                    <a:cubicBezTo>
                      <a:pt x="5743" y="4794"/>
                      <a:pt x="4127" y="2957"/>
                      <a:pt x="4127" y="2957"/>
                    </a:cubicBezTo>
                    <a:lnTo>
                      <a:pt x="4425" y="2341"/>
                    </a:lnTo>
                    <a:lnTo>
                      <a:pt x="4828" y="1526"/>
                    </a:lnTo>
                    <a:cubicBezTo>
                      <a:pt x="3897" y="1124"/>
                      <a:pt x="2403" y="466"/>
                      <a:pt x="1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1117087" y="3403081"/>
                <a:ext cx="47041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6056" h="5154" extrusionOk="0">
                    <a:moveTo>
                      <a:pt x="991" y="1"/>
                    </a:moveTo>
                    <a:cubicBezTo>
                      <a:pt x="472" y="1218"/>
                      <a:pt x="1" y="2369"/>
                      <a:pt x="67" y="2470"/>
                    </a:cubicBezTo>
                    <a:cubicBezTo>
                      <a:pt x="211" y="2696"/>
                      <a:pt x="5549" y="5131"/>
                      <a:pt x="5763" y="5153"/>
                    </a:cubicBezTo>
                    <a:cubicBezTo>
                      <a:pt x="5767" y="5153"/>
                      <a:pt x="5771" y="5153"/>
                      <a:pt x="5776" y="5153"/>
                    </a:cubicBezTo>
                    <a:cubicBezTo>
                      <a:pt x="5983" y="5153"/>
                      <a:pt x="6055" y="4562"/>
                      <a:pt x="5920" y="4300"/>
                    </a:cubicBezTo>
                    <a:cubicBezTo>
                      <a:pt x="5788" y="4039"/>
                      <a:pt x="4165" y="2193"/>
                      <a:pt x="4165" y="2193"/>
                    </a:cubicBezTo>
                    <a:lnTo>
                      <a:pt x="4467" y="1573"/>
                    </a:ln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1146139" y="3594402"/>
                <a:ext cx="421633" cy="191087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2460" extrusionOk="0">
                    <a:moveTo>
                      <a:pt x="10" y="0"/>
                    </a:moveTo>
                    <a:cubicBezTo>
                      <a:pt x="4" y="0"/>
                      <a:pt x="1" y="0"/>
                      <a:pt x="10" y="10"/>
                    </a:cubicBezTo>
                    <a:cubicBezTo>
                      <a:pt x="882" y="457"/>
                      <a:pt x="4499" y="2076"/>
                      <a:pt x="5404" y="2457"/>
                    </a:cubicBezTo>
                    <a:cubicBezTo>
                      <a:pt x="5408" y="2459"/>
                      <a:pt x="5411" y="2460"/>
                      <a:pt x="5414" y="2460"/>
                    </a:cubicBezTo>
                    <a:cubicBezTo>
                      <a:pt x="5424" y="2460"/>
                      <a:pt x="5428" y="2449"/>
                      <a:pt x="5411" y="2441"/>
                    </a:cubicBezTo>
                    <a:cubicBezTo>
                      <a:pt x="4524" y="2013"/>
                      <a:pt x="916" y="362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1366279" y="3540494"/>
                <a:ext cx="92203" cy="2594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4" extrusionOk="0">
                    <a:moveTo>
                      <a:pt x="327" y="1"/>
                    </a:moveTo>
                    <a:cubicBezTo>
                      <a:pt x="221" y="1"/>
                      <a:pt x="116" y="16"/>
                      <a:pt x="16" y="50"/>
                    </a:cubicBezTo>
                    <a:cubicBezTo>
                      <a:pt x="1" y="53"/>
                      <a:pt x="7" y="78"/>
                      <a:pt x="20" y="78"/>
                    </a:cubicBezTo>
                    <a:cubicBezTo>
                      <a:pt x="406" y="122"/>
                      <a:pt x="787" y="207"/>
                      <a:pt x="1152" y="333"/>
                    </a:cubicBezTo>
                    <a:cubicBezTo>
                      <a:pt x="1155" y="333"/>
                      <a:pt x="1158" y="334"/>
                      <a:pt x="1161" y="334"/>
                    </a:cubicBezTo>
                    <a:cubicBezTo>
                      <a:pt x="1171" y="334"/>
                      <a:pt x="1181" y="329"/>
                      <a:pt x="1183" y="317"/>
                    </a:cubicBezTo>
                    <a:cubicBezTo>
                      <a:pt x="1186" y="304"/>
                      <a:pt x="1183" y="295"/>
                      <a:pt x="1177" y="289"/>
                    </a:cubicBezTo>
                    <a:cubicBezTo>
                      <a:pt x="938" y="122"/>
                      <a:pt x="627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1380727" y="3561311"/>
                <a:ext cx="92203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3" extrusionOk="0">
                    <a:moveTo>
                      <a:pt x="327" y="0"/>
                    </a:moveTo>
                    <a:cubicBezTo>
                      <a:pt x="221" y="0"/>
                      <a:pt x="116" y="15"/>
                      <a:pt x="16" y="49"/>
                    </a:cubicBezTo>
                    <a:cubicBezTo>
                      <a:pt x="0" y="52"/>
                      <a:pt x="7" y="77"/>
                      <a:pt x="19" y="77"/>
                    </a:cubicBezTo>
                    <a:cubicBezTo>
                      <a:pt x="403" y="121"/>
                      <a:pt x="787" y="206"/>
                      <a:pt x="1155" y="332"/>
                    </a:cubicBezTo>
                    <a:cubicBezTo>
                      <a:pt x="1156" y="333"/>
                      <a:pt x="1158" y="333"/>
                      <a:pt x="1160" y="333"/>
                    </a:cubicBezTo>
                    <a:cubicBezTo>
                      <a:pt x="1171" y="333"/>
                      <a:pt x="1183" y="324"/>
                      <a:pt x="1183" y="313"/>
                    </a:cubicBezTo>
                    <a:cubicBezTo>
                      <a:pt x="1186" y="304"/>
                      <a:pt x="1183" y="298"/>
                      <a:pt x="1173" y="288"/>
                    </a:cubicBezTo>
                    <a:cubicBezTo>
                      <a:pt x="937" y="121"/>
                      <a:pt x="626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1394865" y="3582285"/>
                <a:ext cx="92669" cy="262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338" extrusionOk="0">
                    <a:moveTo>
                      <a:pt x="328" y="1"/>
                    </a:moveTo>
                    <a:cubicBezTo>
                      <a:pt x="222" y="1"/>
                      <a:pt x="117" y="16"/>
                      <a:pt x="16" y="50"/>
                    </a:cubicBezTo>
                    <a:cubicBezTo>
                      <a:pt x="1" y="56"/>
                      <a:pt x="10" y="78"/>
                      <a:pt x="23" y="78"/>
                    </a:cubicBezTo>
                    <a:cubicBezTo>
                      <a:pt x="406" y="122"/>
                      <a:pt x="787" y="207"/>
                      <a:pt x="1155" y="333"/>
                    </a:cubicBezTo>
                    <a:cubicBezTo>
                      <a:pt x="1159" y="336"/>
                      <a:pt x="1163" y="338"/>
                      <a:pt x="1167" y="338"/>
                    </a:cubicBezTo>
                    <a:cubicBezTo>
                      <a:pt x="1175" y="338"/>
                      <a:pt x="1183" y="333"/>
                      <a:pt x="1186" y="323"/>
                    </a:cubicBezTo>
                    <a:cubicBezTo>
                      <a:pt x="1193" y="311"/>
                      <a:pt x="1190" y="295"/>
                      <a:pt x="1177" y="292"/>
                    </a:cubicBezTo>
                    <a:cubicBezTo>
                      <a:pt x="940" y="122"/>
                      <a:pt x="629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1409313" y="3603102"/>
                <a:ext cx="91892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33" extrusionOk="0">
                    <a:moveTo>
                      <a:pt x="323" y="0"/>
                    </a:moveTo>
                    <a:cubicBezTo>
                      <a:pt x="218" y="0"/>
                      <a:pt x="115" y="15"/>
                      <a:pt x="16" y="49"/>
                    </a:cubicBezTo>
                    <a:cubicBezTo>
                      <a:pt x="0" y="55"/>
                      <a:pt x="10" y="77"/>
                      <a:pt x="19" y="77"/>
                    </a:cubicBezTo>
                    <a:cubicBezTo>
                      <a:pt x="406" y="121"/>
                      <a:pt x="787" y="206"/>
                      <a:pt x="1151" y="332"/>
                    </a:cubicBezTo>
                    <a:cubicBezTo>
                      <a:pt x="1154" y="332"/>
                      <a:pt x="1156" y="333"/>
                      <a:pt x="1158" y="333"/>
                    </a:cubicBezTo>
                    <a:cubicBezTo>
                      <a:pt x="1169" y="333"/>
                      <a:pt x="1180" y="326"/>
                      <a:pt x="1183" y="313"/>
                    </a:cubicBezTo>
                    <a:cubicBezTo>
                      <a:pt x="1183" y="307"/>
                      <a:pt x="1180" y="297"/>
                      <a:pt x="1177" y="291"/>
                    </a:cubicBezTo>
                    <a:cubicBezTo>
                      <a:pt x="937" y="123"/>
                      <a:pt x="624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1422518" y="3502975"/>
                <a:ext cx="118303" cy="5592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720" extrusionOk="0">
                    <a:moveTo>
                      <a:pt x="1090" y="91"/>
                    </a:moveTo>
                    <a:cubicBezTo>
                      <a:pt x="1276" y="91"/>
                      <a:pt x="1477" y="158"/>
                      <a:pt x="1309" y="410"/>
                    </a:cubicBezTo>
                    <a:cubicBezTo>
                      <a:pt x="1213" y="554"/>
                      <a:pt x="975" y="580"/>
                      <a:pt x="777" y="580"/>
                    </a:cubicBezTo>
                    <a:cubicBezTo>
                      <a:pt x="702" y="580"/>
                      <a:pt x="632" y="576"/>
                      <a:pt x="579" y="574"/>
                    </a:cubicBezTo>
                    <a:cubicBezTo>
                      <a:pt x="409" y="564"/>
                      <a:pt x="242" y="548"/>
                      <a:pt x="76" y="545"/>
                    </a:cubicBezTo>
                    <a:cubicBezTo>
                      <a:pt x="255" y="435"/>
                      <a:pt x="425" y="319"/>
                      <a:pt x="613" y="231"/>
                    </a:cubicBezTo>
                    <a:cubicBezTo>
                      <a:pt x="705" y="187"/>
                      <a:pt x="799" y="146"/>
                      <a:pt x="893" y="118"/>
                    </a:cubicBezTo>
                    <a:cubicBezTo>
                      <a:pt x="937" y="103"/>
                      <a:pt x="1012" y="91"/>
                      <a:pt x="1090" y="91"/>
                    </a:cubicBezTo>
                    <a:close/>
                    <a:moveTo>
                      <a:pt x="1103" y="0"/>
                    </a:moveTo>
                    <a:cubicBezTo>
                      <a:pt x="1041" y="0"/>
                      <a:pt x="979" y="10"/>
                      <a:pt x="925" y="26"/>
                    </a:cubicBezTo>
                    <a:cubicBezTo>
                      <a:pt x="579" y="127"/>
                      <a:pt x="264" y="322"/>
                      <a:pt x="10" y="583"/>
                    </a:cubicBezTo>
                    <a:cubicBezTo>
                      <a:pt x="6" y="589"/>
                      <a:pt x="6" y="592"/>
                      <a:pt x="6" y="596"/>
                    </a:cubicBezTo>
                    <a:lnTo>
                      <a:pt x="10" y="599"/>
                    </a:lnTo>
                    <a:cubicBezTo>
                      <a:pt x="0" y="624"/>
                      <a:pt x="6" y="652"/>
                      <a:pt x="32" y="662"/>
                    </a:cubicBezTo>
                    <a:cubicBezTo>
                      <a:pt x="35" y="668"/>
                      <a:pt x="38" y="668"/>
                      <a:pt x="47" y="668"/>
                    </a:cubicBezTo>
                    <a:cubicBezTo>
                      <a:pt x="271" y="683"/>
                      <a:pt x="506" y="719"/>
                      <a:pt x="738" y="719"/>
                    </a:cubicBezTo>
                    <a:cubicBezTo>
                      <a:pt x="855" y="719"/>
                      <a:pt x="971" y="710"/>
                      <a:pt x="1085" y="684"/>
                    </a:cubicBezTo>
                    <a:cubicBezTo>
                      <a:pt x="1286" y="637"/>
                      <a:pt x="1522" y="495"/>
                      <a:pt x="1475" y="253"/>
                    </a:cubicBezTo>
                    <a:cubicBezTo>
                      <a:pt x="1436" y="68"/>
                      <a:pt x="1268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1336761" y="3458931"/>
                <a:ext cx="93601" cy="9569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32" extrusionOk="0">
                    <a:moveTo>
                      <a:pt x="375" y="105"/>
                    </a:moveTo>
                    <a:cubicBezTo>
                      <a:pt x="505" y="105"/>
                      <a:pt x="682" y="244"/>
                      <a:pt x="739" y="317"/>
                    </a:cubicBezTo>
                    <a:cubicBezTo>
                      <a:pt x="796" y="401"/>
                      <a:pt x="852" y="483"/>
                      <a:pt x="903" y="568"/>
                    </a:cubicBezTo>
                    <a:cubicBezTo>
                      <a:pt x="1000" y="754"/>
                      <a:pt x="1092" y="939"/>
                      <a:pt x="1170" y="1131"/>
                    </a:cubicBezTo>
                    <a:cubicBezTo>
                      <a:pt x="1029" y="1040"/>
                      <a:pt x="884" y="958"/>
                      <a:pt x="742" y="873"/>
                    </a:cubicBezTo>
                    <a:cubicBezTo>
                      <a:pt x="569" y="769"/>
                      <a:pt x="223" y="562"/>
                      <a:pt x="227" y="329"/>
                    </a:cubicBezTo>
                    <a:cubicBezTo>
                      <a:pt x="228" y="162"/>
                      <a:pt x="292" y="105"/>
                      <a:pt x="375" y="105"/>
                    </a:cubicBezTo>
                    <a:close/>
                    <a:moveTo>
                      <a:pt x="385" y="0"/>
                    </a:moveTo>
                    <a:cubicBezTo>
                      <a:pt x="314" y="0"/>
                      <a:pt x="244" y="24"/>
                      <a:pt x="183" y="84"/>
                    </a:cubicBezTo>
                    <a:cubicBezTo>
                      <a:pt x="0" y="266"/>
                      <a:pt x="129" y="502"/>
                      <a:pt x="261" y="653"/>
                    </a:cubicBezTo>
                    <a:cubicBezTo>
                      <a:pt x="494" y="908"/>
                      <a:pt x="834" y="1053"/>
                      <a:pt x="1126" y="1226"/>
                    </a:cubicBezTo>
                    <a:cubicBezTo>
                      <a:pt x="1134" y="1229"/>
                      <a:pt x="1142" y="1231"/>
                      <a:pt x="1149" y="1231"/>
                    </a:cubicBezTo>
                    <a:cubicBezTo>
                      <a:pt x="1167" y="1231"/>
                      <a:pt x="1182" y="1222"/>
                      <a:pt x="1189" y="1207"/>
                    </a:cubicBezTo>
                    <a:cubicBezTo>
                      <a:pt x="1195" y="1204"/>
                      <a:pt x="1195" y="1194"/>
                      <a:pt x="1195" y="1191"/>
                    </a:cubicBezTo>
                    <a:cubicBezTo>
                      <a:pt x="1202" y="1191"/>
                      <a:pt x="1205" y="1188"/>
                      <a:pt x="1205" y="1181"/>
                    </a:cubicBezTo>
                    <a:lnTo>
                      <a:pt x="1205" y="1178"/>
                    </a:lnTo>
                    <a:cubicBezTo>
                      <a:pt x="1148" y="820"/>
                      <a:pt x="997" y="486"/>
                      <a:pt x="771" y="206"/>
                    </a:cubicBezTo>
                    <a:cubicBezTo>
                      <a:pt x="678" y="99"/>
                      <a:pt x="529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1212166" y="2105309"/>
                <a:ext cx="836121" cy="1333800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17171" extrusionOk="0">
                    <a:moveTo>
                      <a:pt x="6108" y="0"/>
                    </a:moveTo>
                    <a:cubicBezTo>
                      <a:pt x="6108" y="0"/>
                      <a:pt x="5221" y="878"/>
                      <a:pt x="5473" y="2752"/>
                    </a:cubicBezTo>
                    <a:cubicBezTo>
                      <a:pt x="5492" y="2907"/>
                      <a:pt x="3768" y="9027"/>
                      <a:pt x="3542" y="9313"/>
                    </a:cubicBezTo>
                    <a:cubicBezTo>
                      <a:pt x="3196" y="9747"/>
                      <a:pt x="0" y="15377"/>
                      <a:pt x="0" y="15377"/>
                    </a:cubicBezTo>
                    <a:lnTo>
                      <a:pt x="4189" y="17170"/>
                    </a:lnTo>
                    <a:cubicBezTo>
                      <a:pt x="4189" y="17170"/>
                      <a:pt x="6904" y="12119"/>
                      <a:pt x="7407" y="10631"/>
                    </a:cubicBezTo>
                    <a:cubicBezTo>
                      <a:pt x="7700" y="9766"/>
                      <a:pt x="9584" y="2218"/>
                      <a:pt x="9584" y="2218"/>
                    </a:cubicBezTo>
                    <a:cubicBezTo>
                      <a:pt x="10606" y="1472"/>
                      <a:pt x="10763" y="4"/>
                      <a:pt x="10763" y="4"/>
                    </a:cubicBezTo>
                    <a:lnTo>
                      <a:pt x="6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1706121" y="2147566"/>
                <a:ext cx="119468" cy="89718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155" extrusionOk="0">
                    <a:moveTo>
                      <a:pt x="1520" y="1"/>
                    </a:moveTo>
                    <a:cubicBezTo>
                      <a:pt x="1514" y="1"/>
                      <a:pt x="1509" y="4"/>
                      <a:pt x="1507" y="10"/>
                    </a:cubicBezTo>
                    <a:cubicBezTo>
                      <a:pt x="1419" y="306"/>
                      <a:pt x="1243" y="567"/>
                      <a:pt x="995" y="746"/>
                    </a:cubicBezTo>
                    <a:cubicBezTo>
                      <a:pt x="724" y="938"/>
                      <a:pt x="397" y="1054"/>
                      <a:pt x="64" y="1064"/>
                    </a:cubicBezTo>
                    <a:cubicBezTo>
                      <a:pt x="10" y="1064"/>
                      <a:pt x="1" y="1155"/>
                      <a:pt x="64" y="1155"/>
                    </a:cubicBezTo>
                    <a:cubicBezTo>
                      <a:pt x="749" y="1155"/>
                      <a:pt x="1435" y="724"/>
                      <a:pt x="1536" y="16"/>
                    </a:cubicBezTo>
                    <a:cubicBezTo>
                      <a:pt x="1537" y="7"/>
                      <a:pt x="1528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1899772" y="2242877"/>
                <a:ext cx="109137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861" extrusionOk="0">
                    <a:moveTo>
                      <a:pt x="1389" y="0"/>
                    </a:moveTo>
                    <a:cubicBezTo>
                      <a:pt x="1140" y="98"/>
                      <a:pt x="905" y="223"/>
                      <a:pt x="684" y="371"/>
                    </a:cubicBezTo>
                    <a:cubicBezTo>
                      <a:pt x="448" y="519"/>
                      <a:pt x="238" y="686"/>
                      <a:pt x="8" y="843"/>
                    </a:cubicBezTo>
                    <a:cubicBezTo>
                      <a:pt x="0" y="848"/>
                      <a:pt x="6" y="860"/>
                      <a:pt x="13" y="860"/>
                    </a:cubicBezTo>
                    <a:cubicBezTo>
                      <a:pt x="15" y="860"/>
                      <a:pt x="16" y="860"/>
                      <a:pt x="18" y="859"/>
                    </a:cubicBezTo>
                    <a:cubicBezTo>
                      <a:pt x="253" y="724"/>
                      <a:pt x="499" y="604"/>
                      <a:pt x="735" y="462"/>
                    </a:cubicBezTo>
                    <a:cubicBezTo>
                      <a:pt x="971" y="334"/>
                      <a:pt x="1191" y="183"/>
                      <a:pt x="1401" y="16"/>
                    </a:cubicBezTo>
                    <a:cubicBezTo>
                      <a:pt x="1405" y="10"/>
                      <a:pt x="1401" y="3"/>
                      <a:pt x="1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1945836" y="2131642"/>
                <a:ext cx="70920" cy="14727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896" extrusionOk="0">
                    <a:moveTo>
                      <a:pt x="898" y="1"/>
                    </a:moveTo>
                    <a:cubicBezTo>
                      <a:pt x="894" y="1"/>
                      <a:pt x="891" y="3"/>
                      <a:pt x="890" y="7"/>
                    </a:cubicBezTo>
                    <a:cubicBezTo>
                      <a:pt x="856" y="165"/>
                      <a:pt x="808" y="319"/>
                      <a:pt x="768" y="476"/>
                    </a:cubicBezTo>
                    <a:cubicBezTo>
                      <a:pt x="730" y="627"/>
                      <a:pt x="698" y="768"/>
                      <a:pt x="654" y="913"/>
                    </a:cubicBezTo>
                    <a:cubicBezTo>
                      <a:pt x="613" y="1048"/>
                      <a:pt x="541" y="1174"/>
                      <a:pt x="428" y="1269"/>
                    </a:cubicBezTo>
                    <a:cubicBezTo>
                      <a:pt x="371" y="1319"/>
                      <a:pt x="302" y="1363"/>
                      <a:pt x="242" y="1410"/>
                    </a:cubicBezTo>
                    <a:cubicBezTo>
                      <a:pt x="205" y="1435"/>
                      <a:pt x="170" y="1464"/>
                      <a:pt x="135" y="1486"/>
                    </a:cubicBezTo>
                    <a:cubicBezTo>
                      <a:pt x="139" y="1467"/>
                      <a:pt x="145" y="1442"/>
                      <a:pt x="151" y="1423"/>
                    </a:cubicBezTo>
                    <a:cubicBezTo>
                      <a:pt x="161" y="1363"/>
                      <a:pt x="179" y="1306"/>
                      <a:pt x="189" y="1240"/>
                    </a:cubicBezTo>
                    <a:cubicBezTo>
                      <a:pt x="217" y="1108"/>
                      <a:pt x="245" y="979"/>
                      <a:pt x="271" y="844"/>
                    </a:cubicBezTo>
                    <a:cubicBezTo>
                      <a:pt x="324" y="586"/>
                      <a:pt x="374" y="322"/>
                      <a:pt x="441" y="67"/>
                    </a:cubicBezTo>
                    <a:cubicBezTo>
                      <a:pt x="441" y="61"/>
                      <a:pt x="441" y="58"/>
                      <a:pt x="437" y="55"/>
                    </a:cubicBezTo>
                    <a:cubicBezTo>
                      <a:pt x="434" y="55"/>
                      <a:pt x="428" y="55"/>
                      <a:pt x="425" y="58"/>
                    </a:cubicBezTo>
                    <a:cubicBezTo>
                      <a:pt x="346" y="309"/>
                      <a:pt x="264" y="561"/>
                      <a:pt x="198" y="819"/>
                    </a:cubicBezTo>
                    <a:cubicBezTo>
                      <a:pt x="167" y="945"/>
                      <a:pt x="35" y="1564"/>
                      <a:pt x="28" y="1608"/>
                    </a:cubicBezTo>
                    <a:cubicBezTo>
                      <a:pt x="22" y="1652"/>
                      <a:pt x="16" y="1699"/>
                      <a:pt x="13" y="1747"/>
                    </a:cubicBezTo>
                    <a:cubicBezTo>
                      <a:pt x="6" y="1794"/>
                      <a:pt x="0" y="1841"/>
                      <a:pt x="6" y="1888"/>
                    </a:cubicBezTo>
                    <a:cubicBezTo>
                      <a:pt x="6" y="1893"/>
                      <a:pt x="10" y="1895"/>
                      <a:pt x="15" y="1895"/>
                    </a:cubicBezTo>
                    <a:cubicBezTo>
                      <a:pt x="19" y="1895"/>
                      <a:pt x="24" y="1893"/>
                      <a:pt x="25" y="1888"/>
                    </a:cubicBezTo>
                    <a:cubicBezTo>
                      <a:pt x="44" y="1847"/>
                      <a:pt x="63" y="1803"/>
                      <a:pt x="76" y="1766"/>
                    </a:cubicBezTo>
                    <a:cubicBezTo>
                      <a:pt x="88" y="1721"/>
                      <a:pt x="104" y="1674"/>
                      <a:pt x="110" y="1630"/>
                    </a:cubicBezTo>
                    <a:cubicBezTo>
                      <a:pt x="110" y="1615"/>
                      <a:pt x="120" y="1599"/>
                      <a:pt x="123" y="1580"/>
                    </a:cubicBezTo>
                    <a:cubicBezTo>
                      <a:pt x="186" y="1545"/>
                      <a:pt x="245" y="1498"/>
                      <a:pt x="302" y="1457"/>
                    </a:cubicBezTo>
                    <a:cubicBezTo>
                      <a:pt x="359" y="1420"/>
                      <a:pt x="434" y="1376"/>
                      <a:pt x="497" y="1328"/>
                    </a:cubicBezTo>
                    <a:cubicBezTo>
                      <a:pt x="610" y="1243"/>
                      <a:pt x="692" y="1124"/>
                      <a:pt x="736" y="986"/>
                    </a:cubicBezTo>
                    <a:cubicBezTo>
                      <a:pt x="780" y="841"/>
                      <a:pt x="812" y="693"/>
                      <a:pt x="831" y="539"/>
                    </a:cubicBezTo>
                    <a:cubicBezTo>
                      <a:pt x="859" y="356"/>
                      <a:pt x="881" y="180"/>
                      <a:pt x="912" y="7"/>
                    </a:cubicBezTo>
                    <a:cubicBezTo>
                      <a:pt x="910" y="5"/>
                      <a:pt x="903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1268327" y="3257589"/>
                <a:ext cx="270628" cy="11861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1527" extrusionOk="0">
                    <a:moveTo>
                      <a:pt x="21" y="0"/>
                    </a:moveTo>
                    <a:cubicBezTo>
                      <a:pt x="0" y="0"/>
                      <a:pt x="4" y="16"/>
                      <a:pt x="35" y="31"/>
                    </a:cubicBezTo>
                    <a:cubicBezTo>
                      <a:pt x="262" y="141"/>
                      <a:pt x="1152" y="550"/>
                      <a:pt x="1372" y="650"/>
                    </a:cubicBezTo>
                    <a:cubicBezTo>
                      <a:pt x="1815" y="855"/>
                      <a:pt x="3413" y="1506"/>
                      <a:pt x="3476" y="1525"/>
                    </a:cubicBezTo>
                    <a:cubicBezTo>
                      <a:pt x="3477" y="1526"/>
                      <a:pt x="3478" y="1526"/>
                      <a:pt x="3479" y="1526"/>
                    </a:cubicBezTo>
                    <a:cubicBezTo>
                      <a:pt x="3483" y="1526"/>
                      <a:pt x="3484" y="1517"/>
                      <a:pt x="3476" y="1509"/>
                    </a:cubicBezTo>
                    <a:cubicBezTo>
                      <a:pt x="3382" y="1455"/>
                      <a:pt x="2391" y="990"/>
                      <a:pt x="2171" y="889"/>
                    </a:cubicBezTo>
                    <a:cubicBezTo>
                      <a:pt x="1724" y="685"/>
                      <a:pt x="192" y="56"/>
                      <a:pt x="48" y="6"/>
                    </a:cubicBezTo>
                    <a:cubicBezTo>
                      <a:pt x="36" y="2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1286892" y="2120223"/>
                <a:ext cx="420546" cy="1136111"/>
              </a:xfrm>
              <a:custGeom>
                <a:avLst/>
                <a:gdLst/>
                <a:ahLst/>
                <a:cxnLst/>
                <a:rect l="l" t="t" r="r" b="b"/>
                <a:pathLst>
                  <a:path w="5414" h="14626" extrusionOk="0">
                    <a:moveTo>
                      <a:pt x="5413" y="0"/>
                    </a:moveTo>
                    <a:lnTo>
                      <a:pt x="5413" y="0"/>
                    </a:lnTo>
                    <a:cubicBezTo>
                      <a:pt x="5045" y="557"/>
                      <a:pt x="4844" y="1205"/>
                      <a:pt x="4835" y="1868"/>
                    </a:cubicBezTo>
                    <a:cubicBezTo>
                      <a:pt x="4835" y="2035"/>
                      <a:pt x="4847" y="2202"/>
                      <a:pt x="4876" y="2369"/>
                    </a:cubicBezTo>
                    <a:cubicBezTo>
                      <a:pt x="4882" y="2406"/>
                      <a:pt x="4888" y="2450"/>
                      <a:pt x="4894" y="2491"/>
                    </a:cubicBezTo>
                    <a:lnTo>
                      <a:pt x="4907" y="2554"/>
                    </a:lnTo>
                    <a:cubicBezTo>
                      <a:pt x="4910" y="2570"/>
                      <a:pt x="4913" y="2589"/>
                      <a:pt x="4913" y="2604"/>
                    </a:cubicBezTo>
                    <a:cubicBezTo>
                      <a:pt x="4904" y="2680"/>
                      <a:pt x="4882" y="2762"/>
                      <a:pt x="4866" y="2840"/>
                    </a:cubicBezTo>
                    <a:cubicBezTo>
                      <a:pt x="4794" y="3158"/>
                      <a:pt x="4706" y="3476"/>
                      <a:pt x="4624" y="3797"/>
                    </a:cubicBezTo>
                    <a:cubicBezTo>
                      <a:pt x="4281" y="5064"/>
                      <a:pt x="3935" y="6335"/>
                      <a:pt x="3573" y="7602"/>
                    </a:cubicBezTo>
                    <a:lnTo>
                      <a:pt x="3306" y="8549"/>
                    </a:lnTo>
                    <a:cubicBezTo>
                      <a:pt x="3259" y="8706"/>
                      <a:pt x="3212" y="8863"/>
                      <a:pt x="3161" y="9021"/>
                    </a:cubicBezTo>
                    <a:cubicBezTo>
                      <a:pt x="3136" y="9099"/>
                      <a:pt x="3108" y="9178"/>
                      <a:pt x="3083" y="9247"/>
                    </a:cubicBezTo>
                    <a:cubicBezTo>
                      <a:pt x="3051" y="9320"/>
                      <a:pt x="3010" y="9395"/>
                      <a:pt x="2973" y="9464"/>
                    </a:cubicBezTo>
                    <a:cubicBezTo>
                      <a:pt x="2661" y="10043"/>
                      <a:pt x="2328" y="10609"/>
                      <a:pt x="2004" y="11181"/>
                    </a:cubicBezTo>
                    <a:cubicBezTo>
                      <a:pt x="2004" y="11181"/>
                      <a:pt x="353" y="13959"/>
                      <a:pt x="10" y="14594"/>
                    </a:cubicBezTo>
                    <a:cubicBezTo>
                      <a:pt x="1" y="14613"/>
                      <a:pt x="0" y="14626"/>
                      <a:pt x="8" y="14626"/>
                    </a:cubicBezTo>
                    <a:cubicBezTo>
                      <a:pt x="13" y="14626"/>
                      <a:pt x="22" y="14619"/>
                      <a:pt x="35" y="14603"/>
                    </a:cubicBezTo>
                    <a:cubicBezTo>
                      <a:pt x="331" y="14217"/>
                      <a:pt x="1406" y="12355"/>
                      <a:pt x="2076" y="11222"/>
                    </a:cubicBezTo>
                    <a:cubicBezTo>
                      <a:pt x="2410" y="10656"/>
                      <a:pt x="2743" y="10087"/>
                      <a:pt x="3061" y="9508"/>
                    </a:cubicBezTo>
                    <a:cubicBezTo>
                      <a:pt x="3102" y="9436"/>
                      <a:pt x="3136" y="9357"/>
                      <a:pt x="3177" y="9282"/>
                    </a:cubicBezTo>
                    <a:cubicBezTo>
                      <a:pt x="3215" y="9209"/>
                      <a:pt x="3234" y="9125"/>
                      <a:pt x="3259" y="9046"/>
                    </a:cubicBezTo>
                    <a:cubicBezTo>
                      <a:pt x="3309" y="8889"/>
                      <a:pt x="3356" y="8731"/>
                      <a:pt x="3404" y="8574"/>
                    </a:cubicBezTo>
                    <a:cubicBezTo>
                      <a:pt x="3498" y="8260"/>
                      <a:pt x="3592" y="7945"/>
                      <a:pt x="3684" y="7627"/>
                    </a:cubicBezTo>
                    <a:cubicBezTo>
                      <a:pt x="4036" y="6360"/>
                      <a:pt x="4388" y="5092"/>
                      <a:pt x="4709" y="3815"/>
                    </a:cubicBezTo>
                    <a:cubicBezTo>
                      <a:pt x="4788" y="3495"/>
                      <a:pt x="4866" y="3177"/>
                      <a:pt x="4938" y="2850"/>
                    </a:cubicBezTo>
                    <a:cubicBezTo>
                      <a:pt x="4954" y="2768"/>
                      <a:pt x="4973" y="2693"/>
                      <a:pt x="4986" y="2604"/>
                    </a:cubicBezTo>
                    <a:cubicBezTo>
                      <a:pt x="4986" y="2579"/>
                      <a:pt x="4979" y="2557"/>
                      <a:pt x="4973" y="2532"/>
                    </a:cubicBezTo>
                    <a:lnTo>
                      <a:pt x="4961" y="2476"/>
                    </a:lnTo>
                    <a:cubicBezTo>
                      <a:pt x="4951" y="2435"/>
                      <a:pt x="4945" y="2397"/>
                      <a:pt x="4938" y="2353"/>
                    </a:cubicBezTo>
                    <a:cubicBezTo>
                      <a:pt x="4910" y="2189"/>
                      <a:pt x="4894" y="2029"/>
                      <a:pt x="4894" y="1865"/>
                    </a:cubicBezTo>
                    <a:cubicBezTo>
                      <a:pt x="4888" y="1211"/>
                      <a:pt x="5067" y="563"/>
                      <a:pt x="5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1868701" y="1643899"/>
                <a:ext cx="596330" cy="386446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4975" extrusionOk="0">
                    <a:moveTo>
                      <a:pt x="471" y="0"/>
                    </a:moveTo>
                    <a:cubicBezTo>
                      <a:pt x="174" y="0"/>
                      <a:pt x="1" y="276"/>
                      <a:pt x="135" y="713"/>
                    </a:cubicBezTo>
                    <a:cubicBezTo>
                      <a:pt x="474" y="1820"/>
                      <a:pt x="2229" y="4660"/>
                      <a:pt x="3368" y="4899"/>
                    </a:cubicBezTo>
                    <a:cubicBezTo>
                      <a:pt x="3627" y="4954"/>
                      <a:pt x="4013" y="4975"/>
                      <a:pt x="4449" y="4975"/>
                    </a:cubicBezTo>
                    <a:cubicBezTo>
                      <a:pt x="5554" y="4975"/>
                      <a:pt x="6978" y="4838"/>
                      <a:pt x="7453" y="4755"/>
                    </a:cubicBezTo>
                    <a:cubicBezTo>
                      <a:pt x="7677" y="4714"/>
                      <a:pt x="7284" y="2103"/>
                      <a:pt x="7023" y="2103"/>
                    </a:cubicBezTo>
                    <a:cubicBezTo>
                      <a:pt x="6477" y="2103"/>
                      <a:pt x="4896" y="2649"/>
                      <a:pt x="4165" y="2649"/>
                    </a:cubicBezTo>
                    <a:cubicBezTo>
                      <a:pt x="4065" y="2649"/>
                      <a:pt x="3982" y="2639"/>
                      <a:pt x="3918" y="2616"/>
                    </a:cubicBezTo>
                    <a:cubicBezTo>
                      <a:pt x="3711" y="2540"/>
                      <a:pt x="2484" y="1506"/>
                      <a:pt x="1015" y="248"/>
                    </a:cubicBezTo>
                    <a:cubicBezTo>
                      <a:pt x="818" y="77"/>
                      <a:pt x="627" y="0"/>
                      <a:pt x="471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2460919" y="1748843"/>
                <a:ext cx="77211" cy="167162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2" extrusionOk="0">
                    <a:moveTo>
                      <a:pt x="993" y="0"/>
                    </a:moveTo>
                    <a:lnTo>
                      <a:pt x="993" y="0"/>
                    </a:lnTo>
                    <a:cubicBezTo>
                      <a:pt x="902" y="441"/>
                      <a:pt x="386" y="630"/>
                      <a:pt x="34" y="828"/>
                    </a:cubicBezTo>
                    <a:cubicBezTo>
                      <a:pt x="15" y="834"/>
                      <a:pt x="6" y="859"/>
                      <a:pt x="18" y="875"/>
                    </a:cubicBezTo>
                    <a:cubicBezTo>
                      <a:pt x="21" y="878"/>
                      <a:pt x="21" y="881"/>
                      <a:pt x="24" y="887"/>
                    </a:cubicBezTo>
                    <a:cubicBezTo>
                      <a:pt x="160" y="1252"/>
                      <a:pt x="241" y="1803"/>
                      <a:pt x="6" y="2136"/>
                    </a:cubicBezTo>
                    <a:cubicBezTo>
                      <a:pt x="1" y="2145"/>
                      <a:pt x="8" y="2151"/>
                      <a:pt x="15" y="2151"/>
                    </a:cubicBezTo>
                    <a:cubicBezTo>
                      <a:pt x="17" y="2151"/>
                      <a:pt x="20" y="2150"/>
                      <a:pt x="21" y="2149"/>
                    </a:cubicBezTo>
                    <a:cubicBezTo>
                      <a:pt x="323" y="1822"/>
                      <a:pt x="286" y="1274"/>
                      <a:pt x="113" y="887"/>
                    </a:cubicBezTo>
                    <a:cubicBezTo>
                      <a:pt x="474" y="692"/>
                      <a:pt x="981" y="479"/>
                      <a:pt x="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1856506" y="1626697"/>
                <a:ext cx="480280" cy="423731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5455" extrusionOk="0">
                    <a:moveTo>
                      <a:pt x="498" y="0"/>
                    </a:moveTo>
                    <a:cubicBezTo>
                      <a:pt x="25" y="0"/>
                      <a:pt x="1" y="673"/>
                      <a:pt x="332" y="1409"/>
                    </a:cubicBezTo>
                    <a:cubicBezTo>
                      <a:pt x="807" y="2463"/>
                      <a:pt x="2437" y="4775"/>
                      <a:pt x="3320" y="5086"/>
                    </a:cubicBezTo>
                    <a:cubicBezTo>
                      <a:pt x="4210" y="5401"/>
                      <a:pt x="6167" y="5454"/>
                      <a:pt x="6167" y="5454"/>
                    </a:cubicBezTo>
                    <a:lnTo>
                      <a:pt x="6183" y="2227"/>
                    </a:lnTo>
                    <a:lnTo>
                      <a:pt x="6183" y="2227"/>
                    </a:lnTo>
                    <a:cubicBezTo>
                      <a:pt x="6182" y="2227"/>
                      <a:pt x="4234" y="2650"/>
                      <a:pt x="4086" y="2650"/>
                    </a:cubicBezTo>
                    <a:cubicBezTo>
                      <a:pt x="4082" y="2650"/>
                      <a:pt x="4080" y="2649"/>
                      <a:pt x="4078" y="2649"/>
                    </a:cubicBezTo>
                    <a:cubicBezTo>
                      <a:pt x="4037" y="2623"/>
                      <a:pt x="2622" y="1425"/>
                      <a:pt x="1367" y="425"/>
                    </a:cubicBezTo>
                    <a:cubicBezTo>
                      <a:pt x="989" y="125"/>
                      <a:pt x="702" y="0"/>
                      <a:pt x="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>
                <a:off x="1882761" y="1650890"/>
                <a:ext cx="456200" cy="406875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238" extrusionOk="0">
                    <a:moveTo>
                      <a:pt x="661" y="0"/>
                    </a:moveTo>
                    <a:cubicBezTo>
                      <a:pt x="620" y="0"/>
                      <a:pt x="586" y="32"/>
                      <a:pt x="586" y="76"/>
                    </a:cubicBezTo>
                    <a:cubicBezTo>
                      <a:pt x="586" y="113"/>
                      <a:pt x="617" y="151"/>
                      <a:pt x="661" y="151"/>
                    </a:cubicBezTo>
                    <a:cubicBezTo>
                      <a:pt x="699" y="151"/>
                      <a:pt x="734" y="120"/>
                      <a:pt x="734" y="76"/>
                    </a:cubicBezTo>
                    <a:cubicBezTo>
                      <a:pt x="734" y="35"/>
                      <a:pt x="702" y="0"/>
                      <a:pt x="661" y="0"/>
                    </a:cubicBezTo>
                    <a:close/>
                    <a:moveTo>
                      <a:pt x="1284" y="827"/>
                    </a:moveTo>
                    <a:cubicBezTo>
                      <a:pt x="1243" y="827"/>
                      <a:pt x="1212" y="859"/>
                      <a:pt x="1212" y="900"/>
                    </a:cubicBezTo>
                    <a:cubicBezTo>
                      <a:pt x="1212" y="944"/>
                      <a:pt x="1243" y="975"/>
                      <a:pt x="1284" y="975"/>
                    </a:cubicBezTo>
                    <a:cubicBezTo>
                      <a:pt x="1328" y="975"/>
                      <a:pt x="1359" y="944"/>
                      <a:pt x="1359" y="900"/>
                    </a:cubicBezTo>
                    <a:cubicBezTo>
                      <a:pt x="1359" y="859"/>
                      <a:pt x="1328" y="827"/>
                      <a:pt x="1284" y="827"/>
                    </a:cubicBezTo>
                    <a:close/>
                    <a:moveTo>
                      <a:pt x="73" y="853"/>
                    </a:moveTo>
                    <a:cubicBezTo>
                      <a:pt x="32" y="853"/>
                      <a:pt x="1" y="890"/>
                      <a:pt x="1" y="928"/>
                    </a:cubicBezTo>
                    <a:cubicBezTo>
                      <a:pt x="1" y="972"/>
                      <a:pt x="35" y="1004"/>
                      <a:pt x="73" y="1004"/>
                    </a:cubicBezTo>
                    <a:cubicBezTo>
                      <a:pt x="117" y="1004"/>
                      <a:pt x="149" y="969"/>
                      <a:pt x="149" y="928"/>
                    </a:cubicBezTo>
                    <a:cubicBezTo>
                      <a:pt x="149" y="890"/>
                      <a:pt x="117" y="853"/>
                      <a:pt x="73" y="853"/>
                    </a:cubicBezTo>
                    <a:close/>
                    <a:moveTo>
                      <a:pt x="2935" y="1746"/>
                    </a:moveTo>
                    <a:cubicBezTo>
                      <a:pt x="2916" y="1780"/>
                      <a:pt x="2932" y="1828"/>
                      <a:pt x="2967" y="1850"/>
                    </a:cubicBezTo>
                    <a:cubicBezTo>
                      <a:pt x="2979" y="1853"/>
                      <a:pt x="2992" y="1856"/>
                      <a:pt x="3004" y="1856"/>
                    </a:cubicBezTo>
                    <a:cubicBezTo>
                      <a:pt x="3020" y="1856"/>
                      <a:pt x="3036" y="1853"/>
                      <a:pt x="3052" y="1840"/>
                    </a:cubicBezTo>
                    <a:cubicBezTo>
                      <a:pt x="3011" y="1809"/>
                      <a:pt x="2970" y="1777"/>
                      <a:pt x="2935" y="1746"/>
                    </a:cubicBezTo>
                    <a:close/>
                    <a:moveTo>
                      <a:pt x="661" y="1724"/>
                    </a:moveTo>
                    <a:cubicBezTo>
                      <a:pt x="617" y="1724"/>
                      <a:pt x="586" y="1758"/>
                      <a:pt x="586" y="1796"/>
                    </a:cubicBezTo>
                    <a:cubicBezTo>
                      <a:pt x="586" y="1840"/>
                      <a:pt x="620" y="1872"/>
                      <a:pt x="661" y="1872"/>
                    </a:cubicBezTo>
                    <a:cubicBezTo>
                      <a:pt x="702" y="1872"/>
                      <a:pt x="734" y="1837"/>
                      <a:pt x="734" y="1796"/>
                    </a:cubicBezTo>
                    <a:cubicBezTo>
                      <a:pt x="734" y="1755"/>
                      <a:pt x="702" y="1724"/>
                      <a:pt x="661" y="1724"/>
                    </a:cubicBezTo>
                    <a:close/>
                    <a:moveTo>
                      <a:pt x="1856" y="1717"/>
                    </a:moveTo>
                    <a:cubicBezTo>
                      <a:pt x="1849" y="1717"/>
                      <a:pt x="1840" y="1719"/>
                      <a:pt x="1831" y="1724"/>
                    </a:cubicBezTo>
                    <a:cubicBezTo>
                      <a:pt x="1823" y="1721"/>
                      <a:pt x="1816" y="1720"/>
                      <a:pt x="1809" y="1720"/>
                    </a:cubicBezTo>
                    <a:cubicBezTo>
                      <a:pt x="1777" y="1720"/>
                      <a:pt x="1756" y="1747"/>
                      <a:pt x="1756" y="1780"/>
                    </a:cubicBezTo>
                    <a:cubicBezTo>
                      <a:pt x="1756" y="1824"/>
                      <a:pt x="1793" y="1856"/>
                      <a:pt x="1831" y="1903"/>
                    </a:cubicBezTo>
                    <a:cubicBezTo>
                      <a:pt x="1875" y="1856"/>
                      <a:pt x="1907" y="1824"/>
                      <a:pt x="1907" y="1780"/>
                    </a:cubicBezTo>
                    <a:cubicBezTo>
                      <a:pt x="1907" y="1748"/>
                      <a:pt x="1887" y="1717"/>
                      <a:pt x="1856" y="1717"/>
                    </a:cubicBezTo>
                    <a:close/>
                    <a:moveTo>
                      <a:pt x="5845" y="2573"/>
                    </a:moveTo>
                    <a:lnTo>
                      <a:pt x="5845" y="2620"/>
                    </a:lnTo>
                    <a:lnTo>
                      <a:pt x="5854" y="2620"/>
                    </a:lnTo>
                    <a:cubicBezTo>
                      <a:pt x="5845" y="2604"/>
                      <a:pt x="5845" y="2589"/>
                      <a:pt x="5845" y="2573"/>
                    </a:cubicBezTo>
                    <a:close/>
                    <a:moveTo>
                      <a:pt x="5829" y="2620"/>
                    </a:moveTo>
                    <a:cubicBezTo>
                      <a:pt x="5829" y="2633"/>
                      <a:pt x="5832" y="2652"/>
                      <a:pt x="5845" y="2661"/>
                    </a:cubicBezTo>
                    <a:lnTo>
                      <a:pt x="5845" y="2620"/>
                    </a:lnTo>
                    <a:close/>
                    <a:moveTo>
                      <a:pt x="1196" y="2529"/>
                    </a:moveTo>
                    <a:cubicBezTo>
                      <a:pt x="1152" y="2529"/>
                      <a:pt x="1120" y="2560"/>
                      <a:pt x="1120" y="2604"/>
                    </a:cubicBezTo>
                    <a:cubicBezTo>
                      <a:pt x="1120" y="2645"/>
                      <a:pt x="1152" y="2677"/>
                      <a:pt x="1196" y="2677"/>
                    </a:cubicBezTo>
                    <a:cubicBezTo>
                      <a:pt x="1237" y="2677"/>
                      <a:pt x="1268" y="2645"/>
                      <a:pt x="1268" y="2604"/>
                    </a:cubicBezTo>
                    <a:cubicBezTo>
                      <a:pt x="1268" y="2567"/>
                      <a:pt x="1246" y="2532"/>
                      <a:pt x="1205" y="2529"/>
                    </a:cubicBezTo>
                    <a:close/>
                    <a:moveTo>
                      <a:pt x="2401" y="2529"/>
                    </a:moveTo>
                    <a:cubicBezTo>
                      <a:pt x="2360" y="2529"/>
                      <a:pt x="2328" y="2564"/>
                      <a:pt x="2328" y="2604"/>
                    </a:cubicBezTo>
                    <a:cubicBezTo>
                      <a:pt x="2328" y="2645"/>
                      <a:pt x="2363" y="2677"/>
                      <a:pt x="2401" y="2677"/>
                    </a:cubicBezTo>
                    <a:cubicBezTo>
                      <a:pt x="2445" y="2677"/>
                      <a:pt x="2476" y="2642"/>
                      <a:pt x="2476" y="2604"/>
                    </a:cubicBezTo>
                    <a:cubicBezTo>
                      <a:pt x="2476" y="2567"/>
                      <a:pt x="2454" y="2535"/>
                      <a:pt x="2416" y="2529"/>
                    </a:cubicBezTo>
                    <a:close/>
                    <a:moveTo>
                      <a:pt x="3564" y="2529"/>
                    </a:moveTo>
                    <a:cubicBezTo>
                      <a:pt x="3523" y="2529"/>
                      <a:pt x="3492" y="2564"/>
                      <a:pt x="3492" y="2604"/>
                    </a:cubicBezTo>
                    <a:cubicBezTo>
                      <a:pt x="3492" y="2645"/>
                      <a:pt x="3526" y="2677"/>
                      <a:pt x="3564" y="2677"/>
                    </a:cubicBezTo>
                    <a:cubicBezTo>
                      <a:pt x="3608" y="2677"/>
                      <a:pt x="3640" y="2642"/>
                      <a:pt x="3640" y="2604"/>
                    </a:cubicBezTo>
                    <a:cubicBezTo>
                      <a:pt x="3640" y="2567"/>
                      <a:pt x="3618" y="2535"/>
                      <a:pt x="3586" y="2529"/>
                    </a:cubicBezTo>
                    <a:close/>
                    <a:moveTo>
                      <a:pt x="4734" y="2529"/>
                    </a:moveTo>
                    <a:cubicBezTo>
                      <a:pt x="4690" y="2529"/>
                      <a:pt x="4659" y="2564"/>
                      <a:pt x="4659" y="2604"/>
                    </a:cubicBezTo>
                    <a:cubicBezTo>
                      <a:pt x="4659" y="2645"/>
                      <a:pt x="4693" y="2677"/>
                      <a:pt x="4734" y="2677"/>
                    </a:cubicBezTo>
                    <a:cubicBezTo>
                      <a:pt x="4775" y="2677"/>
                      <a:pt x="4807" y="2642"/>
                      <a:pt x="4807" y="2604"/>
                    </a:cubicBezTo>
                    <a:cubicBezTo>
                      <a:pt x="4813" y="2567"/>
                      <a:pt x="4788" y="2535"/>
                      <a:pt x="4756" y="2529"/>
                    </a:cubicBezTo>
                    <a:close/>
                    <a:moveTo>
                      <a:pt x="4171" y="3407"/>
                    </a:moveTo>
                    <a:cubicBezTo>
                      <a:pt x="4168" y="3407"/>
                      <a:pt x="4165" y="3408"/>
                      <a:pt x="4162" y="3410"/>
                    </a:cubicBezTo>
                    <a:cubicBezTo>
                      <a:pt x="4160" y="3409"/>
                      <a:pt x="4157" y="3409"/>
                      <a:pt x="4155" y="3409"/>
                    </a:cubicBezTo>
                    <a:cubicBezTo>
                      <a:pt x="4117" y="3409"/>
                      <a:pt x="4083" y="3434"/>
                      <a:pt x="4080" y="3476"/>
                    </a:cubicBezTo>
                    <a:cubicBezTo>
                      <a:pt x="4077" y="3520"/>
                      <a:pt x="4105" y="3554"/>
                      <a:pt x="4146" y="3557"/>
                    </a:cubicBezTo>
                    <a:lnTo>
                      <a:pt x="4162" y="3557"/>
                    </a:lnTo>
                    <a:cubicBezTo>
                      <a:pt x="4166" y="3558"/>
                      <a:pt x="4170" y="3558"/>
                      <a:pt x="4174" y="3558"/>
                    </a:cubicBezTo>
                    <a:cubicBezTo>
                      <a:pt x="4212" y="3558"/>
                      <a:pt x="4241" y="3531"/>
                      <a:pt x="4247" y="3491"/>
                    </a:cubicBezTo>
                    <a:cubicBezTo>
                      <a:pt x="4250" y="3447"/>
                      <a:pt x="4222" y="3413"/>
                      <a:pt x="4178" y="3410"/>
                    </a:cubicBezTo>
                    <a:cubicBezTo>
                      <a:pt x="4176" y="3408"/>
                      <a:pt x="4174" y="3407"/>
                      <a:pt x="4171" y="3407"/>
                    </a:cubicBezTo>
                    <a:close/>
                    <a:moveTo>
                      <a:pt x="1831" y="3425"/>
                    </a:moveTo>
                    <a:cubicBezTo>
                      <a:pt x="1787" y="3425"/>
                      <a:pt x="1756" y="3460"/>
                      <a:pt x="1756" y="3498"/>
                    </a:cubicBezTo>
                    <a:cubicBezTo>
                      <a:pt x="1756" y="3542"/>
                      <a:pt x="1793" y="3573"/>
                      <a:pt x="1831" y="3573"/>
                    </a:cubicBezTo>
                    <a:cubicBezTo>
                      <a:pt x="1875" y="3573"/>
                      <a:pt x="1907" y="3539"/>
                      <a:pt x="1907" y="3498"/>
                    </a:cubicBezTo>
                    <a:cubicBezTo>
                      <a:pt x="1907" y="3460"/>
                      <a:pt x="1875" y="3425"/>
                      <a:pt x="1831" y="3425"/>
                    </a:cubicBezTo>
                    <a:close/>
                    <a:moveTo>
                      <a:pt x="2995" y="3425"/>
                    </a:moveTo>
                    <a:cubicBezTo>
                      <a:pt x="2951" y="3425"/>
                      <a:pt x="2919" y="3460"/>
                      <a:pt x="2919" y="3498"/>
                    </a:cubicBezTo>
                    <a:cubicBezTo>
                      <a:pt x="2919" y="3542"/>
                      <a:pt x="2957" y="3573"/>
                      <a:pt x="2995" y="3573"/>
                    </a:cubicBezTo>
                    <a:cubicBezTo>
                      <a:pt x="3039" y="3573"/>
                      <a:pt x="3070" y="3539"/>
                      <a:pt x="3070" y="3498"/>
                    </a:cubicBezTo>
                    <a:cubicBezTo>
                      <a:pt x="3070" y="3460"/>
                      <a:pt x="3039" y="3425"/>
                      <a:pt x="2998" y="3425"/>
                    </a:cubicBezTo>
                    <a:close/>
                    <a:moveTo>
                      <a:pt x="5322" y="3425"/>
                    </a:moveTo>
                    <a:cubicBezTo>
                      <a:pt x="5278" y="3425"/>
                      <a:pt x="5247" y="3457"/>
                      <a:pt x="5247" y="3498"/>
                    </a:cubicBezTo>
                    <a:cubicBezTo>
                      <a:pt x="5247" y="3542"/>
                      <a:pt x="5278" y="3573"/>
                      <a:pt x="5322" y="3573"/>
                    </a:cubicBezTo>
                    <a:cubicBezTo>
                      <a:pt x="5366" y="3573"/>
                      <a:pt x="5398" y="3542"/>
                      <a:pt x="5398" y="3498"/>
                    </a:cubicBezTo>
                    <a:cubicBezTo>
                      <a:pt x="5398" y="3463"/>
                      <a:pt x="5373" y="3429"/>
                      <a:pt x="5335" y="3425"/>
                    </a:cubicBezTo>
                    <a:close/>
                    <a:moveTo>
                      <a:pt x="5845" y="4293"/>
                    </a:moveTo>
                    <a:lnTo>
                      <a:pt x="5845" y="4322"/>
                    </a:lnTo>
                    <a:lnTo>
                      <a:pt x="5873" y="4322"/>
                    </a:lnTo>
                    <a:cubicBezTo>
                      <a:pt x="5860" y="4312"/>
                      <a:pt x="5854" y="4306"/>
                      <a:pt x="5845" y="4293"/>
                    </a:cubicBezTo>
                    <a:close/>
                    <a:moveTo>
                      <a:pt x="5841" y="4322"/>
                    </a:moveTo>
                    <a:cubicBezTo>
                      <a:pt x="5841" y="4328"/>
                      <a:pt x="5841" y="4341"/>
                      <a:pt x="5845" y="4350"/>
                    </a:cubicBezTo>
                    <a:lnTo>
                      <a:pt x="5845" y="4322"/>
                    </a:lnTo>
                    <a:close/>
                    <a:moveTo>
                      <a:pt x="2394" y="4234"/>
                    </a:moveTo>
                    <a:cubicBezTo>
                      <a:pt x="2350" y="4234"/>
                      <a:pt x="2319" y="4271"/>
                      <a:pt x="2319" y="4309"/>
                    </a:cubicBezTo>
                    <a:cubicBezTo>
                      <a:pt x="2319" y="4353"/>
                      <a:pt x="2353" y="4385"/>
                      <a:pt x="2394" y="4385"/>
                    </a:cubicBezTo>
                    <a:cubicBezTo>
                      <a:pt x="2438" y="4385"/>
                      <a:pt x="2470" y="4350"/>
                      <a:pt x="2470" y="4309"/>
                    </a:cubicBezTo>
                    <a:cubicBezTo>
                      <a:pt x="2470" y="4275"/>
                      <a:pt x="2448" y="4246"/>
                      <a:pt x="2416" y="4234"/>
                    </a:cubicBezTo>
                    <a:close/>
                    <a:moveTo>
                      <a:pt x="3558" y="4234"/>
                    </a:moveTo>
                    <a:cubicBezTo>
                      <a:pt x="3514" y="4234"/>
                      <a:pt x="3482" y="4271"/>
                      <a:pt x="3482" y="4309"/>
                    </a:cubicBezTo>
                    <a:cubicBezTo>
                      <a:pt x="3482" y="4353"/>
                      <a:pt x="3517" y="4385"/>
                      <a:pt x="3558" y="4385"/>
                    </a:cubicBezTo>
                    <a:cubicBezTo>
                      <a:pt x="3599" y="4385"/>
                      <a:pt x="3633" y="4350"/>
                      <a:pt x="3633" y="4309"/>
                    </a:cubicBezTo>
                    <a:cubicBezTo>
                      <a:pt x="3633" y="4278"/>
                      <a:pt x="3618" y="4246"/>
                      <a:pt x="3586" y="4234"/>
                    </a:cubicBezTo>
                    <a:close/>
                    <a:moveTo>
                      <a:pt x="4725" y="4234"/>
                    </a:moveTo>
                    <a:cubicBezTo>
                      <a:pt x="4681" y="4234"/>
                      <a:pt x="4649" y="4271"/>
                      <a:pt x="4649" y="4309"/>
                    </a:cubicBezTo>
                    <a:cubicBezTo>
                      <a:pt x="4649" y="4353"/>
                      <a:pt x="4687" y="4385"/>
                      <a:pt x="4725" y="4385"/>
                    </a:cubicBezTo>
                    <a:cubicBezTo>
                      <a:pt x="4769" y="4385"/>
                      <a:pt x="4800" y="4350"/>
                      <a:pt x="4800" y="4309"/>
                    </a:cubicBezTo>
                    <a:cubicBezTo>
                      <a:pt x="4803" y="4278"/>
                      <a:pt x="4785" y="4246"/>
                      <a:pt x="4756" y="4234"/>
                    </a:cubicBezTo>
                    <a:close/>
                    <a:moveTo>
                      <a:pt x="5291" y="5127"/>
                    </a:moveTo>
                    <a:lnTo>
                      <a:pt x="5291" y="5130"/>
                    </a:lnTo>
                    <a:cubicBezTo>
                      <a:pt x="5250" y="5130"/>
                      <a:pt x="5215" y="5162"/>
                      <a:pt x="5215" y="5206"/>
                    </a:cubicBezTo>
                    <a:cubicBezTo>
                      <a:pt x="5215" y="5215"/>
                      <a:pt x="5215" y="5221"/>
                      <a:pt x="5219" y="5231"/>
                    </a:cubicBezTo>
                    <a:lnTo>
                      <a:pt x="5357" y="5237"/>
                    </a:lnTo>
                    <a:cubicBezTo>
                      <a:pt x="5360" y="5224"/>
                      <a:pt x="5366" y="5215"/>
                      <a:pt x="5366" y="5202"/>
                    </a:cubicBezTo>
                    <a:cubicBezTo>
                      <a:pt x="5366" y="5171"/>
                      <a:pt x="5344" y="5140"/>
                      <a:pt x="5313" y="51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2287619" y="1828541"/>
                <a:ext cx="6447" cy="2167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2790" extrusionOk="0">
                    <a:moveTo>
                      <a:pt x="43" y="0"/>
                    </a:moveTo>
                    <a:cubicBezTo>
                      <a:pt x="41" y="0"/>
                      <a:pt x="38" y="2"/>
                      <a:pt x="38" y="6"/>
                    </a:cubicBezTo>
                    <a:cubicBezTo>
                      <a:pt x="19" y="233"/>
                      <a:pt x="10" y="1154"/>
                      <a:pt x="10" y="1387"/>
                    </a:cubicBezTo>
                    <a:cubicBezTo>
                      <a:pt x="10" y="1849"/>
                      <a:pt x="0" y="2318"/>
                      <a:pt x="38" y="2780"/>
                    </a:cubicBezTo>
                    <a:cubicBezTo>
                      <a:pt x="38" y="2786"/>
                      <a:pt x="41" y="2790"/>
                      <a:pt x="44" y="2790"/>
                    </a:cubicBezTo>
                    <a:cubicBezTo>
                      <a:pt x="48" y="2790"/>
                      <a:pt x="51" y="2786"/>
                      <a:pt x="51" y="2780"/>
                    </a:cubicBezTo>
                    <a:cubicBezTo>
                      <a:pt x="82" y="2321"/>
                      <a:pt x="82" y="1859"/>
                      <a:pt x="82" y="1393"/>
                    </a:cubicBezTo>
                    <a:cubicBezTo>
                      <a:pt x="82" y="1160"/>
                      <a:pt x="76" y="233"/>
                      <a:pt x="51" y="6"/>
                    </a:cubicBezTo>
                    <a:cubicBezTo>
                      <a:pt x="51" y="3"/>
                      <a:pt x="47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1858448" y="1634345"/>
                <a:ext cx="380620" cy="4170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5369" extrusionOk="0">
                    <a:moveTo>
                      <a:pt x="498" y="0"/>
                    </a:moveTo>
                    <a:cubicBezTo>
                      <a:pt x="24" y="0"/>
                      <a:pt x="0" y="675"/>
                      <a:pt x="333" y="1408"/>
                    </a:cubicBezTo>
                    <a:cubicBezTo>
                      <a:pt x="808" y="2459"/>
                      <a:pt x="2437" y="4774"/>
                      <a:pt x="3321" y="5085"/>
                    </a:cubicBezTo>
                    <a:cubicBezTo>
                      <a:pt x="3720" y="5227"/>
                      <a:pt x="4343" y="5312"/>
                      <a:pt x="4899" y="5368"/>
                    </a:cubicBezTo>
                    <a:lnTo>
                      <a:pt x="880" y="106"/>
                    </a:lnTo>
                    <a:cubicBezTo>
                      <a:pt x="730" y="33"/>
                      <a:pt x="603" y="0"/>
                      <a:pt x="49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1666583" y="1638772"/>
                <a:ext cx="397786" cy="494417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6365" extrusionOk="0">
                    <a:moveTo>
                      <a:pt x="2846" y="1"/>
                    </a:moveTo>
                    <a:cubicBezTo>
                      <a:pt x="2580" y="1"/>
                      <a:pt x="2295" y="115"/>
                      <a:pt x="2029" y="373"/>
                    </a:cubicBezTo>
                    <a:cubicBezTo>
                      <a:pt x="2023" y="376"/>
                      <a:pt x="2016" y="380"/>
                      <a:pt x="2013" y="383"/>
                    </a:cubicBezTo>
                    <a:lnTo>
                      <a:pt x="1960" y="436"/>
                    </a:lnTo>
                    <a:cubicBezTo>
                      <a:pt x="1787" y="631"/>
                      <a:pt x="1642" y="851"/>
                      <a:pt x="1529" y="1087"/>
                    </a:cubicBezTo>
                    <a:lnTo>
                      <a:pt x="1510" y="1122"/>
                    </a:lnTo>
                    <a:cubicBezTo>
                      <a:pt x="1214" y="1745"/>
                      <a:pt x="969" y="2389"/>
                      <a:pt x="780" y="3050"/>
                    </a:cubicBezTo>
                    <a:cubicBezTo>
                      <a:pt x="780" y="3056"/>
                      <a:pt x="777" y="3066"/>
                      <a:pt x="774" y="3072"/>
                    </a:cubicBezTo>
                    <a:cubicBezTo>
                      <a:pt x="302" y="4663"/>
                      <a:pt x="0" y="6308"/>
                      <a:pt x="0" y="6308"/>
                    </a:cubicBezTo>
                    <a:cubicBezTo>
                      <a:pt x="588" y="6355"/>
                      <a:pt x="2208" y="6365"/>
                      <a:pt x="3466" y="6365"/>
                    </a:cubicBezTo>
                    <a:lnTo>
                      <a:pt x="3856" y="5852"/>
                    </a:lnTo>
                    <a:lnTo>
                      <a:pt x="4136" y="6365"/>
                    </a:lnTo>
                    <a:lnTo>
                      <a:pt x="5114" y="6359"/>
                    </a:lnTo>
                    <a:lnTo>
                      <a:pt x="4765" y="3842"/>
                    </a:lnTo>
                    <a:cubicBezTo>
                      <a:pt x="4765" y="3842"/>
                      <a:pt x="5121" y="3239"/>
                      <a:pt x="5017" y="2688"/>
                    </a:cubicBezTo>
                    <a:cubicBezTo>
                      <a:pt x="4944" y="2345"/>
                      <a:pt x="4548" y="1701"/>
                      <a:pt x="4183" y="1163"/>
                    </a:cubicBezTo>
                    <a:cubicBezTo>
                      <a:pt x="4177" y="1153"/>
                      <a:pt x="4171" y="1147"/>
                      <a:pt x="4168" y="1144"/>
                    </a:cubicBezTo>
                    <a:cubicBezTo>
                      <a:pt x="3872" y="710"/>
                      <a:pt x="3608" y="361"/>
                      <a:pt x="3561" y="317"/>
                    </a:cubicBezTo>
                    <a:cubicBezTo>
                      <a:pt x="3365" y="116"/>
                      <a:pt x="3115" y="1"/>
                      <a:pt x="2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1700062" y="1650890"/>
                <a:ext cx="330828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6115" extrusionOk="0">
                    <a:moveTo>
                      <a:pt x="2982" y="10"/>
                    </a:moveTo>
                    <a:cubicBezTo>
                      <a:pt x="2941" y="25"/>
                      <a:pt x="2925" y="73"/>
                      <a:pt x="2944" y="107"/>
                    </a:cubicBezTo>
                    <a:cubicBezTo>
                      <a:pt x="2960" y="132"/>
                      <a:pt x="2986" y="149"/>
                      <a:pt x="3014" y="149"/>
                    </a:cubicBezTo>
                    <a:cubicBezTo>
                      <a:pt x="3024" y="149"/>
                      <a:pt x="3034" y="147"/>
                      <a:pt x="3045" y="142"/>
                    </a:cubicBezTo>
                    <a:cubicBezTo>
                      <a:pt x="3064" y="135"/>
                      <a:pt x="3079" y="113"/>
                      <a:pt x="3086" y="91"/>
                    </a:cubicBezTo>
                    <a:cubicBezTo>
                      <a:pt x="3054" y="63"/>
                      <a:pt x="3019" y="32"/>
                      <a:pt x="2982" y="10"/>
                    </a:cubicBezTo>
                    <a:close/>
                    <a:moveTo>
                      <a:pt x="1843" y="0"/>
                    </a:moveTo>
                    <a:cubicBezTo>
                      <a:pt x="1805" y="0"/>
                      <a:pt x="1771" y="32"/>
                      <a:pt x="1771" y="76"/>
                    </a:cubicBezTo>
                    <a:cubicBezTo>
                      <a:pt x="1771" y="113"/>
                      <a:pt x="1802" y="151"/>
                      <a:pt x="1843" y="151"/>
                    </a:cubicBezTo>
                    <a:cubicBezTo>
                      <a:pt x="1884" y="151"/>
                      <a:pt x="1919" y="120"/>
                      <a:pt x="1919" y="76"/>
                    </a:cubicBezTo>
                    <a:cubicBezTo>
                      <a:pt x="1919" y="35"/>
                      <a:pt x="1884" y="0"/>
                      <a:pt x="1843" y="0"/>
                    </a:cubicBezTo>
                    <a:close/>
                    <a:moveTo>
                      <a:pt x="1258" y="827"/>
                    </a:moveTo>
                    <a:cubicBezTo>
                      <a:pt x="1214" y="827"/>
                      <a:pt x="1183" y="862"/>
                      <a:pt x="1183" y="900"/>
                    </a:cubicBezTo>
                    <a:cubicBezTo>
                      <a:pt x="1183" y="944"/>
                      <a:pt x="1220" y="975"/>
                      <a:pt x="1258" y="975"/>
                    </a:cubicBezTo>
                    <a:cubicBezTo>
                      <a:pt x="1302" y="975"/>
                      <a:pt x="1334" y="941"/>
                      <a:pt x="1334" y="900"/>
                    </a:cubicBezTo>
                    <a:cubicBezTo>
                      <a:pt x="1334" y="859"/>
                      <a:pt x="1302" y="827"/>
                      <a:pt x="1258" y="827"/>
                    </a:cubicBezTo>
                    <a:close/>
                    <a:moveTo>
                      <a:pt x="2422" y="827"/>
                    </a:moveTo>
                    <a:cubicBezTo>
                      <a:pt x="2378" y="827"/>
                      <a:pt x="2346" y="862"/>
                      <a:pt x="2346" y="900"/>
                    </a:cubicBezTo>
                    <a:cubicBezTo>
                      <a:pt x="2346" y="944"/>
                      <a:pt x="2384" y="975"/>
                      <a:pt x="2422" y="975"/>
                    </a:cubicBezTo>
                    <a:cubicBezTo>
                      <a:pt x="2466" y="975"/>
                      <a:pt x="2497" y="941"/>
                      <a:pt x="2497" y="900"/>
                    </a:cubicBezTo>
                    <a:cubicBezTo>
                      <a:pt x="2501" y="859"/>
                      <a:pt x="2466" y="827"/>
                      <a:pt x="2422" y="827"/>
                    </a:cubicBezTo>
                    <a:close/>
                    <a:moveTo>
                      <a:pt x="3636" y="827"/>
                    </a:moveTo>
                    <a:cubicBezTo>
                      <a:pt x="3595" y="827"/>
                      <a:pt x="3564" y="859"/>
                      <a:pt x="3564" y="900"/>
                    </a:cubicBezTo>
                    <a:cubicBezTo>
                      <a:pt x="3564" y="944"/>
                      <a:pt x="3595" y="975"/>
                      <a:pt x="3636" y="975"/>
                    </a:cubicBezTo>
                    <a:cubicBezTo>
                      <a:pt x="3680" y="975"/>
                      <a:pt x="3711" y="944"/>
                      <a:pt x="3711" y="900"/>
                    </a:cubicBezTo>
                    <a:cubicBezTo>
                      <a:pt x="3711" y="862"/>
                      <a:pt x="3680" y="827"/>
                      <a:pt x="3642" y="827"/>
                    </a:cubicBezTo>
                    <a:close/>
                    <a:moveTo>
                      <a:pt x="739" y="1724"/>
                    </a:moveTo>
                    <a:cubicBezTo>
                      <a:pt x="727" y="1758"/>
                      <a:pt x="711" y="1796"/>
                      <a:pt x="695" y="1834"/>
                    </a:cubicBezTo>
                    <a:cubicBezTo>
                      <a:pt x="727" y="1821"/>
                      <a:pt x="749" y="1793"/>
                      <a:pt x="749" y="1762"/>
                    </a:cubicBezTo>
                    <a:cubicBezTo>
                      <a:pt x="749" y="1746"/>
                      <a:pt x="742" y="1733"/>
                      <a:pt x="739" y="1724"/>
                    </a:cubicBezTo>
                    <a:close/>
                    <a:moveTo>
                      <a:pt x="4183" y="1702"/>
                    </a:moveTo>
                    <a:cubicBezTo>
                      <a:pt x="4139" y="1702"/>
                      <a:pt x="4108" y="1736"/>
                      <a:pt x="4108" y="1777"/>
                    </a:cubicBezTo>
                    <a:cubicBezTo>
                      <a:pt x="4114" y="1819"/>
                      <a:pt x="4148" y="1844"/>
                      <a:pt x="4186" y="1844"/>
                    </a:cubicBezTo>
                    <a:cubicBezTo>
                      <a:pt x="4188" y="1844"/>
                      <a:pt x="4190" y="1844"/>
                      <a:pt x="4193" y="1843"/>
                    </a:cubicBezTo>
                    <a:cubicBezTo>
                      <a:pt x="4227" y="1840"/>
                      <a:pt x="4256" y="1812"/>
                      <a:pt x="4259" y="1777"/>
                    </a:cubicBezTo>
                    <a:lnTo>
                      <a:pt x="4218" y="1714"/>
                    </a:lnTo>
                    <a:cubicBezTo>
                      <a:pt x="4208" y="1708"/>
                      <a:pt x="4196" y="1702"/>
                      <a:pt x="4183" y="1702"/>
                    </a:cubicBezTo>
                    <a:close/>
                    <a:moveTo>
                      <a:pt x="1843" y="1724"/>
                    </a:moveTo>
                    <a:cubicBezTo>
                      <a:pt x="1802" y="1724"/>
                      <a:pt x="1771" y="1758"/>
                      <a:pt x="1771" y="1796"/>
                    </a:cubicBezTo>
                    <a:cubicBezTo>
                      <a:pt x="1771" y="1837"/>
                      <a:pt x="1805" y="1872"/>
                      <a:pt x="1843" y="1872"/>
                    </a:cubicBezTo>
                    <a:cubicBezTo>
                      <a:pt x="1887" y="1872"/>
                      <a:pt x="1919" y="1837"/>
                      <a:pt x="1919" y="1796"/>
                    </a:cubicBezTo>
                    <a:cubicBezTo>
                      <a:pt x="1919" y="1755"/>
                      <a:pt x="1887" y="1724"/>
                      <a:pt x="1843" y="1724"/>
                    </a:cubicBezTo>
                    <a:close/>
                    <a:moveTo>
                      <a:pt x="3013" y="1724"/>
                    </a:moveTo>
                    <a:cubicBezTo>
                      <a:pt x="2969" y="1724"/>
                      <a:pt x="2938" y="1758"/>
                      <a:pt x="2938" y="1796"/>
                    </a:cubicBezTo>
                    <a:cubicBezTo>
                      <a:pt x="2938" y="1840"/>
                      <a:pt x="2972" y="1872"/>
                      <a:pt x="3013" y="1872"/>
                    </a:cubicBezTo>
                    <a:cubicBezTo>
                      <a:pt x="3054" y="1872"/>
                      <a:pt x="3086" y="1837"/>
                      <a:pt x="3086" y="1796"/>
                    </a:cubicBezTo>
                    <a:cubicBezTo>
                      <a:pt x="3086" y="1755"/>
                      <a:pt x="3051" y="1724"/>
                      <a:pt x="3013" y="1724"/>
                    </a:cubicBezTo>
                    <a:close/>
                    <a:moveTo>
                      <a:pt x="3636" y="2529"/>
                    </a:moveTo>
                    <a:cubicBezTo>
                      <a:pt x="3595" y="2529"/>
                      <a:pt x="3564" y="2560"/>
                      <a:pt x="3564" y="2604"/>
                    </a:cubicBezTo>
                    <a:cubicBezTo>
                      <a:pt x="3564" y="2645"/>
                      <a:pt x="3595" y="2677"/>
                      <a:pt x="3636" y="2677"/>
                    </a:cubicBezTo>
                    <a:cubicBezTo>
                      <a:pt x="3680" y="2677"/>
                      <a:pt x="3711" y="2645"/>
                      <a:pt x="3711" y="2604"/>
                    </a:cubicBezTo>
                    <a:cubicBezTo>
                      <a:pt x="3711" y="2564"/>
                      <a:pt x="3680" y="2529"/>
                      <a:pt x="3636" y="2529"/>
                    </a:cubicBezTo>
                    <a:close/>
                    <a:moveTo>
                      <a:pt x="1261" y="2560"/>
                    </a:moveTo>
                    <a:cubicBezTo>
                      <a:pt x="1220" y="2560"/>
                      <a:pt x="1189" y="2595"/>
                      <a:pt x="1189" y="2633"/>
                    </a:cubicBezTo>
                    <a:cubicBezTo>
                      <a:pt x="1189" y="2677"/>
                      <a:pt x="1224" y="2708"/>
                      <a:pt x="1261" y="2708"/>
                    </a:cubicBezTo>
                    <a:cubicBezTo>
                      <a:pt x="1305" y="2708"/>
                      <a:pt x="1337" y="2674"/>
                      <a:pt x="1337" y="2633"/>
                    </a:cubicBezTo>
                    <a:cubicBezTo>
                      <a:pt x="1337" y="2592"/>
                      <a:pt x="1302" y="2560"/>
                      <a:pt x="1261" y="2560"/>
                    </a:cubicBezTo>
                    <a:close/>
                    <a:moveTo>
                      <a:pt x="2435" y="2558"/>
                    </a:moveTo>
                    <a:cubicBezTo>
                      <a:pt x="2433" y="2558"/>
                      <a:pt x="2430" y="2559"/>
                      <a:pt x="2425" y="2560"/>
                    </a:cubicBezTo>
                    <a:cubicBezTo>
                      <a:pt x="2421" y="2560"/>
                      <a:pt x="2417" y="2560"/>
                      <a:pt x="2414" y="2560"/>
                    </a:cubicBezTo>
                    <a:cubicBezTo>
                      <a:pt x="2377" y="2560"/>
                      <a:pt x="2346" y="2587"/>
                      <a:pt x="2343" y="2627"/>
                    </a:cubicBezTo>
                    <a:cubicBezTo>
                      <a:pt x="2340" y="2671"/>
                      <a:pt x="2368" y="2705"/>
                      <a:pt x="2409" y="2708"/>
                    </a:cubicBezTo>
                    <a:lnTo>
                      <a:pt x="2425" y="2708"/>
                    </a:lnTo>
                    <a:cubicBezTo>
                      <a:pt x="2429" y="2709"/>
                      <a:pt x="2433" y="2709"/>
                      <a:pt x="2437" y="2709"/>
                    </a:cubicBezTo>
                    <a:cubicBezTo>
                      <a:pt x="2475" y="2709"/>
                      <a:pt x="2504" y="2682"/>
                      <a:pt x="2510" y="2642"/>
                    </a:cubicBezTo>
                    <a:cubicBezTo>
                      <a:pt x="2513" y="2598"/>
                      <a:pt x="2485" y="2564"/>
                      <a:pt x="2441" y="2560"/>
                    </a:cubicBezTo>
                    <a:cubicBezTo>
                      <a:pt x="2439" y="2559"/>
                      <a:pt x="2438" y="2558"/>
                      <a:pt x="2435" y="2558"/>
                    </a:cubicBezTo>
                    <a:close/>
                    <a:moveTo>
                      <a:pt x="670" y="3425"/>
                    </a:moveTo>
                    <a:cubicBezTo>
                      <a:pt x="626" y="3425"/>
                      <a:pt x="595" y="3460"/>
                      <a:pt x="595" y="3498"/>
                    </a:cubicBezTo>
                    <a:cubicBezTo>
                      <a:pt x="595" y="3542"/>
                      <a:pt x="629" y="3573"/>
                      <a:pt x="670" y="3573"/>
                    </a:cubicBezTo>
                    <a:cubicBezTo>
                      <a:pt x="711" y="3573"/>
                      <a:pt x="742" y="3539"/>
                      <a:pt x="742" y="3498"/>
                    </a:cubicBezTo>
                    <a:cubicBezTo>
                      <a:pt x="742" y="3460"/>
                      <a:pt x="711" y="3425"/>
                      <a:pt x="673" y="3425"/>
                    </a:cubicBezTo>
                    <a:close/>
                    <a:moveTo>
                      <a:pt x="1837" y="3425"/>
                    </a:moveTo>
                    <a:cubicBezTo>
                      <a:pt x="1793" y="3425"/>
                      <a:pt x="1761" y="3460"/>
                      <a:pt x="1761" y="3498"/>
                    </a:cubicBezTo>
                    <a:cubicBezTo>
                      <a:pt x="1761" y="3542"/>
                      <a:pt x="1796" y="3573"/>
                      <a:pt x="1837" y="3573"/>
                    </a:cubicBezTo>
                    <a:cubicBezTo>
                      <a:pt x="1881" y="3573"/>
                      <a:pt x="1912" y="3539"/>
                      <a:pt x="1912" y="3498"/>
                    </a:cubicBezTo>
                    <a:cubicBezTo>
                      <a:pt x="1912" y="3460"/>
                      <a:pt x="1884" y="3429"/>
                      <a:pt x="1843" y="3425"/>
                    </a:cubicBezTo>
                    <a:close/>
                    <a:moveTo>
                      <a:pt x="3001" y="3425"/>
                    </a:moveTo>
                    <a:cubicBezTo>
                      <a:pt x="2957" y="3425"/>
                      <a:pt x="2925" y="3460"/>
                      <a:pt x="2925" y="3498"/>
                    </a:cubicBezTo>
                    <a:cubicBezTo>
                      <a:pt x="2925" y="3542"/>
                      <a:pt x="2960" y="3573"/>
                      <a:pt x="3001" y="3573"/>
                    </a:cubicBezTo>
                    <a:cubicBezTo>
                      <a:pt x="3045" y="3573"/>
                      <a:pt x="3076" y="3539"/>
                      <a:pt x="3076" y="3498"/>
                    </a:cubicBezTo>
                    <a:cubicBezTo>
                      <a:pt x="3076" y="3460"/>
                      <a:pt x="3048" y="3429"/>
                      <a:pt x="3013" y="3425"/>
                    </a:cubicBezTo>
                    <a:close/>
                    <a:moveTo>
                      <a:pt x="4171" y="3425"/>
                    </a:moveTo>
                    <a:cubicBezTo>
                      <a:pt x="4130" y="3425"/>
                      <a:pt x="4098" y="3460"/>
                      <a:pt x="4098" y="3498"/>
                    </a:cubicBezTo>
                    <a:cubicBezTo>
                      <a:pt x="4098" y="3542"/>
                      <a:pt x="4133" y="3573"/>
                      <a:pt x="4171" y="3573"/>
                    </a:cubicBezTo>
                    <a:cubicBezTo>
                      <a:pt x="4215" y="3573"/>
                      <a:pt x="4246" y="3539"/>
                      <a:pt x="4246" y="3498"/>
                    </a:cubicBezTo>
                    <a:cubicBezTo>
                      <a:pt x="4246" y="3460"/>
                      <a:pt x="4218" y="3429"/>
                      <a:pt x="4183" y="3425"/>
                    </a:cubicBezTo>
                    <a:close/>
                    <a:moveTo>
                      <a:pt x="79" y="4234"/>
                    </a:moveTo>
                    <a:cubicBezTo>
                      <a:pt x="35" y="4234"/>
                      <a:pt x="3" y="4271"/>
                      <a:pt x="3" y="4309"/>
                    </a:cubicBezTo>
                    <a:cubicBezTo>
                      <a:pt x="3" y="4353"/>
                      <a:pt x="41" y="4385"/>
                      <a:pt x="79" y="4385"/>
                    </a:cubicBezTo>
                    <a:cubicBezTo>
                      <a:pt x="123" y="4385"/>
                      <a:pt x="154" y="4350"/>
                      <a:pt x="154" y="4309"/>
                    </a:cubicBezTo>
                    <a:cubicBezTo>
                      <a:pt x="154" y="4271"/>
                      <a:pt x="126" y="4240"/>
                      <a:pt x="88" y="4234"/>
                    </a:cubicBezTo>
                    <a:close/>
                    <a:moveTo>
                      <a:pt x="1246" y="4234"/>
                    </a:moveTo>
                    <a:cubicBezTo>
                      <a:pt x="1205" y="4234"/>
                      <a:pt x="1173" y="4271"/>
                      <a:pt x="1173" y="4309"/>
                    </a:cubicBezTo>
                    <a:cubicBezTo>
                      <a:pt x="1173" y="4353"/>
                      <a:pt x="1208" y="4385"/>
                      <a:pt x="1246" y="4385"/>
                    </a:cubicBezTo>
                    <a:cubicBezTo>
                      <a:pt x="1290" y="4385"/>
                      <a:pt x="1321" y="4350"/>
                      <a:pt x="1321" y="4309"/>
                    </a:cubicBezTo>
                    <a:cubicBezTo>
                      <a:pt x="1321" y="4275"/>
                      <a:pt x="1299" y="4243"/>
                      <a:pt x="1258" y="4234"/>
                    </a:cubicBezTo>
                    <a:close/>
                    <a:moveTo>
                      <a:pt x="3582" y="4262"/>
                    </a:moveTo>
                    <a:cubicBezTo>
                      <a:pt x="3538" y="4262"/>
                      <a:pt x="3507" y="4297"/>
                      <a:pt x="3507" y="4338"/>
                    </a:cubicBezTo>
                    <a:cubicBezTo>
                      <a:pt x="3507" y="4382"/>
                      <a:pt x="3542" y="4410"/>
                      <a:pt x="3582" y="4410"/>
                    </a:cubicBezTo>
                    <a:cubicBezTo>
                      <a:pt x="3627" y="4410"/>
                      <a:pt x="3658" y="4375"/>
                      <a:pt x="3658" y="4338"/>
                    </a:cubicBezTo>
                    <a:cubicBezTo>
                      <a:pt x="3658" y="4293"/>
                      <a:pt x="3627" y="4262"/>
                      <a:pt x="3582" y="4262"/>
                    </a:cubicBezTo>
                    <a:close/>
                    <a:moveTo>
                      <a:pt x="2416" y="4234"/>
                    </a:moveTo>
                    <a:cubicBezTo>
                      <a:pt x="2372" y="4262"/>
                      <a:pt x="2340" y="4293"/>
                      <a:pt x="2340" y="4338"/>
                    </a:cubicBezTo>
                    <a:cubicBezTo>
                      <a:pt x="2340" y="4382"/>
                      <a:pt x="2375" y="4413"/>
                      <a:pt x="2416" y="4416"/>
                    </a:cubicBezTo>
                    <a:cubicBezTo>
                      <a:pt x="2456" y="4416"/>
                      <a:pt x="2488" y="4382"/>
                      <a:pt x="2488" y="4341"/>
                    </a:cubicBezTo>
                    <a:cubicBezTo>
                      <a:pt x="2488" y="4293"/>
                      <a:pt x="2453" y="4262"/>
                      <a:pt x="2416" y="4234"/>
                    </a:cubicBezTo>
                    <a:close/>
                    <a:moveTo>
                      <a:pt x="673" y="5130"/>
                    </a:moveTo>
                    <a:cubicBezTo>
                      <a:pt x="629" y="5130"/>
                      <a:pt x="598" y="5168"/>
                      <a:pt x="598" y="5206"/>
                    </a:cubicBezTo>
                    <a:cubicBezTo>
                      <a:pt x="598" y="5250"/>
                      <a:pt x="632" y="5281"/>
                      <a:pt x="673" y="5281"/>
                    </a:cubicBezTo>
                    <a:cubicBezTo>
                      <a:pt x="717" y="5281"/>
                      <a:pt x="749" y="5246"/>
                      <a:pt x="749" y="5206"/>
                    </a:cubicBezTo>
                    <a:cubicBezTo>
                      <a:pt x="749" y="5162"/>
                      <a:pt x="717" y="5130"/>
                      <a:pt x="673" y="5130"/>
                    </a:cubicBezTo>
                    <a:close/>
                    <a:moveTo>
                      <a:pt x="1840" y="5130"/>
                    </a:moveTo>
                    <a:cubicBezTo>
                      <a:pt x="1796" y="5130"/>
                      <a:pt x="1765" y="5168"/>
                      <a:pt x="1765" y="5206"/>
                    </a:cubicBezTo>
                    <a:cubicBezTo>
                      <a:pt x="1765" y="5250"/>
                      <a:pt x="1802" y="5281"/>
                      <a:pt x="1840" y="5281"/>
                    </a:cubicBezTo>
                    <a:cubicBezTo>
                      <a:pt x="1884" y="5281"/>
                      <a:pt x="1916" y="5246"/>
                      <a:pt x="1916" y="5206"/>
                    </a:cubicBezTo>
                    <a:cubicBezTo>
                      <a:pt x="1916" y="5168"/>
                      <a:pt x="1884" y="5136"/>
                      <a:pt x="1843" y="5130"/>
                    </a:cubicBezTo>
                    <a:close/>
                    <a:moveTo>
                      <a:pt x="3004" y="5130"/>
                    </a:moveTo>
                    <a:cubicBezTo>
                      <a:pt x="2960" y="5130"/>
                      <a:pt x="2928" y="5168"/>
                      <a:pt x="2928" y="5206"/>
                    </a:cubicBezTo>
                    <a:cubicBezTo>
                      <a:pt x="2928" y="5250"/>
                      <a:pt x="2966" y="5281"/>
                      <a:pt x="3004" y="5281"/>
                    </a:cubicBezTo>
                    <a:cubicBezTo>
                      <a:pt x="3048" y="5281"/>
                      <a:pt x="3079" y="5246"/>
                      <a:pt x="3079" y="5206"/>
                    </a:cubicBezTo>
                    <a:cubicBezTo>
                      <a:pt x="3079" y="5168"/>
                      <a:pt x="3051" y="5136"/>
                      <a:pt x="3013" y="5130"/>
                    </a:cubicBezTo>
                    <a:close/>
                    <a:moveTo>
                      <a:pt x="4177" y="5130"/>
                    </a:moveTo>
                    <a:cubicBezTo>
                      <a:pt x="4133" y="5130"/>
                      <a:pt x="4101" y="5168"/>
                      <a:pt x="4101" y="5206"/>
                    </a:cubicBezTo>
                    <a:cubicBezTo>
                      <a:pt x="4101" y="5250"/>
                      <a:pt x="4136" y="5281"/>
                      <a:pt x="4177" y="5281"/>
                    </a:cubicBezTo>
                    <a:cubicBezTo>
                      <a:pt x="4218" y="5281"/>
                      <a:pt x="4249" y="5246"/>
                      <a:pt x="4249" y="5206"/>
                    </a:cubicBezTo>
                    <a:cubicBezTo>
                      <a:pt x="4249" y="5168"/>
                      <a:pt x="4221" y="5136"/>
                      <a:pt x="4183" y="5130"/>
                    </a:cubicBezTo>
                    <a:close/>
                    <a:moveTo>
                      <a:pt x="3564" y="5935"/>
                    </a:moveTo>
                    <a:lnTo>
                      <a:pt x="3630" y="6064"/>
                    </a:lnTo>
                    <a:cubicBezTo>
                      <a:pt x="3645" y="6049"/>
                      <a:pt x="3652" y="6033"/>
                      <a:pt x="3652" y="6011"/>
                    </a:cubicBezTo>
                    <a:cubicBezTo>
                      <a:pt x="3652" y="5976"/>
                      <a:pt x="3633" y="5948"/>
                      <a:pt x="3601" y="5938"/>
                    </a:cubicBezTo>
                    <a:lnTo>
                      <a:pt x="3579" y="5935"/>
                    </a:lnTo>
                    <a:close/>
                    <a:moveTo>
                      <a:pt x="76" y="5964"/>
                    </a:moveTo>
                    <a:cubicBezTo>
                      <a:pt x="32" y="5964"/>
                      <a:pt x="0" y="6001"/>
                      <a:pt x="0" y="6039"/>
                    </a:cubicBezTo>
                    <a:cubicBezTo>
                      <a:pt x="0" y="6080"/>
                      <a:pt x="35" y="6115"/>
                      <a:pt x="76" y="6115"/>
                    </a:cubicBezTo>
                    <a:cubicBezTo>
                      <a:pt x="120" y="6115"/>
                      <a:pt x="151" y="6080"/>
                      <a:pt x="151" y="6039"/>
                    </a:cubicBezTo>
                    <a:cubicBezTo>
                      <a:pt x="151" y="6004"/>
                      <a:pt x="126" y="5970"/>
                      <a:pt x="91" y="5964"/>
                    </a:cubicBezTo>
                    <a:close/>
                    <a:moveTo>
                      <a:pt x="1239" y="5964"/>
                    </a:moveTo>
                    <a:cubicBezTo>
                      <a:pt x="1195" y="5964"/>
                      <a:pt x="1164" y="6001"/>
                      <a:pt x="1164" y="6039"/>
                    </a:cubicBezTo>
                    <a:cubicBezTo>
                      <a:pt x="1164" y="6080"/>
                      <a:pt x="1198" y="6115"/>
                      <a:pt x="1239" y="6115"/>
                    </a:cubicBezTo>
                    <a:cubicBezTo>
                      <a:pt x="1283" y="6115"/>
                      <a:pt x="1315" y="6080"/>
                      <a:pt x="1315" y="6039"/>
                    </a:cubicBezTo>
                    <a:cubicBezTo>
                      <a:pt x="1315" y="6004"/>
                      <a:pt x="1293" y="5973"/>
                      <a:pt x="1258" y="5964"/>
                    </a:cubicBezTo>
                    <a:close/>
                    <a:moveTo>
                      <a:pt x="2406" y="5964"/>
                    </a:moveTo>
                    <a:cubicBezTo>
                      <a:pt x="2362" y="5964"/>
                      <a:pt x="2331" y="6001"/>
                      <a:pt x="2331" y="6039"/>
                    </a:cubicBezTo>
                    <a:cubicBezTo>
                      <a:pt x="2331" y="6080"/>
                      <a:pt x="2368" y="6115"/>
                      <a:pt x="2406" y="6115"/>
                    </a:cubicBezTo>
                    <a:cubicBezTo>
                      <a:pt x="2450" y="6115"/>
                      <a:pt x="2482" y="6080"/>
                      <a:pt x="2482" y="6039"/>
                    </a:cubicBezTo>
                    <a:cubicBezTo>
                      <a:pt x="2482" y="6004"/>
                      <a:pt x="2463" y="5973"/>
                      <a:pt x="2425" y="59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2011862" y="1751251"/>
                <a:ext cx="54452" cy="29199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9" extrusionOk="0">
                    <a:moveTo>
                      <a:pt x="6" y="0"/>
                    </a:moveTo>
                    <a:cubicBezTo>
                      <a:pt x="1" y="0"/>
                      <a:pt x="1" y="9"/>
                      <a:pt x="12" y="26"/>
                    </a:cubicBezTo>
                    <a:cubicBezTo>
                      <a:pt x="122" y="215"/>
                      <a:pt x="204" y="372"/>
                      <a:pt x="304" y="564"/>
                    </a:cubicBezTo>
                    <a:cubicBezTo>
                      <a:pt x="405" y="753"/>
                      <a:pt x="487" y="951"/>
                      <a:pt x="556" y="1155"/>
                    </a:cubicBezTo>
                    <a:cubicBezTo>
                      <a:pt x="588" y="1253"/>
                      <a:pt x="603" y="1353"/>
                      <a:pt x="603" y="1460"/>
                    </a:cubicBezTo>
                    <a:cubicBezTo>
                      <a:pt x="603" y="1564"/>
                      <a:pt x="594" y="1668"/>
                      <a:pt x="572" y="1772"/>
                    </a:cubicBezTo>
                    <a:cubicBezTo>
                      <a:pt x="528" y="1976"/>
                      <a:pt x="449" y="2177"/>
                      <a:pt x="336" y="2354"/>
                    </a:cubicBezTo>
                    <a:lnTo>
                      <a:pt x="323" y="2369"/>
                    </a:lnTo>
                    <a:lnTo>
                      <a:pt x="323" y="2385"/>
                    </a:lnTo>
                    <a:cubicBezTo>
                      <a:pt x="355" y="2611"/>
                      <a:pt x="399" y="2844"/>
                      <a:pt x="433" y="3077"/>
                    </a:cubicBezTo>
                    <a:cubicBezTo>
                      <a:pt x="468" y="3310"/>
                      <a:pt x="503" y="3489"/>
                      <a:pt x="547" y="3719"/>
                    </a:cubicBezTo>
                    <a:cubicBezTo>
                      <a:pt x="552" y="3749"/>
                      <a:pt x="556" y="3759"/>
                      <a:pt x="559" y="3759"/>
                    </a:cubicBezTo>
                    <a:cubicBezTo>
                      <a:pt x="564" y="3759"/>
                      <a:pt x="567" y="3729"/>
                      <a:pt x="575" y="3719"/>
                    </a:cubicBezTo>
                    <a:cubicBezTo>
                      <a:pt x="556" y="3505"/>
                      <a:pt x="528" y="3281"/>
                      <a:pt x="503" y="3074"/>
                    </a:cubicBezTo>
                    <a:cubicBezTo>
                      <a:pt x="478" y="2844"/>
                      <a:pt x="454" y="2617"/>
                      <a:pt x="423" y="2390"/>
                    </a:cubicBezTo>
                    <a:lnTo>
                      <a:pt x="423" y="2390"/>
                    </a:lnTo>
                    <a:cubicBezTo>
                      <a:pt x="538" y="2208"/>
                      <a:pt x="626" y="2005"/>
                      <a:pt x="669" y="1791"/>
                    </a:cubicBezTo>
                    <a:cubicBezTo>
                      <a:pt x="691" y="1680"/>
                      <a:pt x="701" y="1567"/>
                      <a:pt x="698" y="1457"/>
                    </a:cubicBezTo>
                    <a:cubicBezTo>
                      <a:pt x="691" y="1344"/>
                      <a:pt x="672" y="1234"/>
                      <a:pt x="638" y="1127"/>
                    </a:cubicBezTo>
                    <a:cubicBezTo>
                      <a:pt x="562" y="922"/>
                      <a:pt x="468" y="724"/>
                      <a:pt x="355" y="536"/>
                    </a:cubicBezTo>
                    <a:cubicBezTo>
                      <a:pt x="257" y="372"/>
                      <a:pt x="135" y="168"/>
                      <a:pt x="25" y="14"/>
                    </a:cubicBezTo>
                    <a:cubicBezTo>
                      <a:pt x="17" y="5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1919891" y="1929600"/>
                <a:ext cx="103699" cy="1040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4" extrusionOk="0">
                    <a:moveTo>
                      <a:pt x="1086" y="84"/>
                    </a:moveTo>
                    <a:cubicBezTo>
                      <a:pt x="1111" y="88"/>
                      <a:pt x="1136" y="91"/>
                      <a:pt x="1161" y="92"/>
                    </a:cubicBezTo>
                    <a:cubicBezTo>
                      <a:pt x="1197" y="101"/>
                      <a:pt x="1235" y="103"/>
                      <a:pt x="1275" y="103"/>
                    </a:cubicBezTo>
                    <a:cubicBezTo>
                      <a:pt x="1295" y="103"/>
                      <a:pt x="1314" y="103"/>
                      <a:pt x="1334" y="102"/>
                    </a:cubicBezTo>
                    <a:lnTo>
                      <a:pt x="1086" y="84"/>
                    </a:lnTo>
                    <a:close/>
                    <a:moveTo>
                      <a:pt x="257" y="0"/>
                    </a:moveTo>
                    <a:cubicBezTo>
                      <a:pt x="175" y="0"/>
                      <a:pt x="92" y="3"/>
                      <a:pt x="10" y="7"/>
                    </a:cubicBezTo>
                    <a:cubicBezTo>
                      <a:pt x="4" y="10"/>
                      <a:pt x="1" y="10"/>
                      <a:pt x="1" y="14"/>
                    </a:cubicBezTo>
                    <a:cubicBezTo>
                      <a:pt x="1" y="17"/>
                      <a:pt x="4" y="26"/>
                      <a:pt x="10" y="26"/>
                    </a:cubicBezTo>
                    <a:cubicBezTo>
                      <a:pt x="234" y="32"/>
                      <a:pt x="457" y="61"/>
                      <a:pt x="680" y="86"/>
                    </a:cubicBezTo>
                    <a:cubicBezTo>
                      <a:pt x="797" y="95"/>
                      <a:pt x="907" y="111"/>
                      <a:pt x="1017" y="124"/>
                    </a:cubicBezTo>
                    <a:cubicBezTo>
                      <a:pt x="1067" y="133"/>
                      <a:pt x="1120" y="133"/>
                      <a:pt x="1174" y="133"/>
                    </a:cubicBezTo>
                    <a:cubicBezTo>
                      <a:pt x="1227" y="127"/>
                      <a:pt x="1278" y="124"/>
                      <a:pt x="1334" y="111"/>
                    </a:cubicBezTo>
                    <a:lnTo>
                      <a:pt x="10" y="7"/>
                    </a:lnTo>
                    <a:lnTo>
                      <a:pt x="10" y="7"/>
                    </a:lnTo>
                    <a:lnTo>
                      <a:pt x="1086" y="84"/>
                    </a:lnTo>
                    <a:lnTo>
                      <a:pt x="1086" y="84"/>
                    </a:lnTo>
                    <a:cubicBezTo>
                      <a:pt x="1057" y="79"/>
                      <a:pt x="1028" y="74"/>
                      <a:pt x="998" y="67"/>
                    </a:cubicBezTo>
                    <a:cubicBezTo>
                      <a:pt x="891" y="54"/>
                      <a:pt x="784" y="32"/>
                      <a:pt x="674" y="23"/>
                    </a:cubicBezTo>
                    <a:cubicBezTo>
                      <a:pt x="536" y="7"/>
                      <a:pt x="396" y="0"/>
                      <a:pt x="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1880353" y="1944514"/>
                <a:ext cx="8459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3" extrusionOk="0">
                    <a:moveTo>
                      <a:pt x="809" y="1"/>
                    </a:moveTo>
                    <a:cubicBezTo>
                      <a:pt x="724" y="7"/>
                      <a:pt x="632" y="13"/>
                      <a:pt x="541" y="26"/>
                    </a:cubicBezTo>
                    <a:cubicBezTo>
                      <a:pt x="362" y="51"/>
                      <a:pt x="180" y="86"/>
                      <a:pt x="3" y="130"/>
                    </a:cubicBezTo>
                    <a:cubicBezTo>
                      <a:pt x="3" y="130"/>
                      <a:pt x="0" y="133"/>
                      <a:pt x="3" y="133"/>
                    </a:cubicBezTo>
                    <a:cubicBezTo>
                      <a:pt x="0" y="139"/>
                      <a:pt x="3" y="142"/>
                      <a:pt x="7" y="142"/>
                    </a:cubicBezTo>
                    <a:cubicBezTo>
                      <a:pt x="192" y="117"/>
                      <a:pt x="368" y="95"/>
                      <a:pt x="551" y="76"/>
                    </a:cubicBezTo>
                    <a:lnTo>
                      <a:pt x="818" y="45"/>
                    </a:lnTo>
                    <a:lnTo>
                      <a:pt x="950" y="29"/>
                    </a:lnTo>
                    <a:cubicBezTo>
                      <a:pt x="994" y="23"/>
                      <a:pt x="1035" y="10"/>
                      <a:pt x="1085" y="10"/>
                    </a:cubicBezTo>
                    <a:cubicBezTo>
                      <a:pt x="1088" y="10"/>
                      <a:pt x="1085" y="1"/>
                      <a:pt x="1085" y="1"/>
                    </a:cubicBezTo>
                    <a:cubicBezTo>
                      <a:pt x="1068" y="3"/>
                      <a:pt x="1050" y="4"/>
                      <a:pt x="1034" y="4"/>
                    </a:cubicBezTo>
                    <a:cubicBezTo>
                      <a:pt x="1000" y="4"/>
                      <a:pt x="969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1596206" y="1658813"/>
                <a:ext cx="475076" cy="583979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7518" extrusionOk="0">
                    <a:moveTo>
                      <a:pt x="3198" y="1"/>
                    </a:moveTo>
                    <a:cubicBezTo>
                      <a:pt x="3068" y="1"/>
                      <a:pt x="2903" y="129"/>
                      <a:pt x="2740" y="351"/>
                    </a:cubicBezTo>
                    <a:cubicBezTo>
                      <a:pt x="1796" y="1625"/>
                      <a:pt x="0" y="4641"/>
                      <a:pt x="607" y="5305"/>
                    </a:cubicBezTo>
                    <a:cubicBezTo>
                      <a:pt x="1592" y="6396"/>
                      <a:pt x="3979" y="7337"/>
                      <a:pt x="4718" y="7516"/>
                    </a:cubicBezTo>
                    <a:cubicBezTo>
                      <a:pt x="4724" y="7517"/>
                      <a:pt x="4729" y="7518"/>
                      <a:pt x="4735" y="7518"/>
                    </a:cubicBezTo>
                    <a:cubicBezTo>
                      <a:pt x="5078" y="7518"/>
                      <a:pt x="6116" y="5261"/>
                      <a:pt x="5816" y="5078"/>
                    </a:cubicBezTo>
                    <a:cubicBezTo>
                      <a:pt x="5451" y="4858"/>
                      <a:pt x="2894" y="4078"/>
                      <a:pt x="2903" y="3861"/>
                    </a:cubicBezTo>
                    <a:cubicBezTo>
                      <a:pt x="2907" y="3739"/>
                      <a:pt x="3171" y="2704"/>
                      <a:pt x="3394" y="1377"/>
                    </a:cubicBezTo>
                    <a:cubicBezTo>
                      <a:pt x="3554" y="395"/>
                      <a:pt x="3428" y="1"/>
                      <a:pt x="3198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953836" y="1992753"/>
                <a:ext cx="401049" cy="250277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3222" extrusionOk="0">
                    <a:moveTo>
                      <a:pt x="2759" y="1"/>
                    </a:moveTo>
                    <a:cubicBezTo>
                      <a:pt x="2434" y="1"/>
                      <a:pt x="1949" y="90"/>
                      <a:pt x="1652" y="169"/>
                    </a:cubicBezTo>
                    <a:cubicBezTo>
                      <a:pt x="1011" y="342"/>
                      <a:pt x="48" y="647"/>
                      <a:pt x="48" y="647"/>
                    </a:cubicBezTo>
                    <a:cubicBezTo>
                      <a:pt x="48" y="647"/>
                      <a:pt x="1" y="3208"/>
                      <a:pt x="117" y="3214"/>
                    </a:cubicBezTo>
                    <a:cubicBezTo>
                      <a:pt x="174" y="3219"/>
                      <a:pt x="233" y="3221"/>
                      <a:pt x="294" y="3221"/>
                    </a:cubicBezTo>
                    <a:cubicBezTo>
                      <a:pt x="756" y="3221"/>
                      <a:pt x="1344" y="3061"/>
                      <a:pt x="1989" y="2380"/>
                    </a:cubicBezTo>
                    <a:cubicBezTo>
                      <a:pt x="1989" y="2380"/>
                      <a:pt x="2851" y="2805"/>
                      <a:pt x="3347" y="2805"/>
                    </a:cubicBezTo>
                    <a:cubicBezTo>
                      <a:pt x="3483" y="2805"/>
                      <a:pt x="3591" y="2773"/>
                      <a:pt x="3646" y="2692"/>
                    </a:cubicBezTo>
                    <a:cubicBezTo>
                      <a:pt x="3752" y="2534"/>
                      <a:pt x="3523" y="2333"/>
                      <a:pt x="3245" y="2162"/>
                    </a:cubicBezTo>
                    <a:lnTo>
                      <a:pt x="3245" y="2162"/>
                    </a:lnTo>
                    <a:cubicBezTo>
                      <a:pt x="3526" y="2285"/>
                      <a:pt x="3828" y="2392"/>
                      <a:pt x="4029" y="2392"/>
                    </a:cubicBezTo>
                    <a:cubicBezTo>
                      <a:pt x="4120" y="2392"/>
                      <a:pt x="4190" y="2370"/>
                      <a:pt x="4228" y="2317"/>
                    </a:cubicBezTo>
                    <a:cubicBezTo>
                      <a:pt x="4343" y="2162"/>
                      <a:pt x="4205" y="1980"/>
                      <a:pt x="3983" y="1811"/>
                    </a:cubicBezTo>
                    <a:lnTo>
                      <a:pt x="3983" y="1811"/>
                    </a:lnTo>
                    <a:cubicBezTo>
                      <a:pt x="4179" y="1890"/>
                      <a:pt x="4367" y="1946"/>
                      <a:pt x="4512" y="1946"/>
                    </a:cubicBezTo>
                    <a:cubicBezTo>
                      <a:pt x="4625" y="1946"/>
                      <a:pt x="4711" y="1912"/>
                      <a:pt x="4753" y="1830"/>
                    </a:cubicBezTo>
                    <a:cubicBezTo>
                      <a:pt x="4902" y="1545"/>
                      <a:pt x="4324" y="1207"/>
                      <a:pt x="3886" y="999"/>
                    </a:cubicBezTo>
                    <a:lnTo>
                      <a:pt x="3886" y="999"/>
                    </a:lnTo>
                    <a:cubicBezTo>
                      <a:pt x="4177" y="1113"/>
                      <a:pt x="4543" y="1234"/>
                      <a:pt x="4784" y="1234"/>
                    </a:cubicBezTo>
                    <a:cubicBezTo>
                      <a:pt x="4911" y="1234"/>
                      <a:pt x="5003" y="1200"/>
                      <a:pt x="5030" y="1113"/>
                    </a:cubicBezTo>
                    <a:cubicBezTo>
                      <a:pt x="5162" y="672"/>
                      <a:pt x="3369" y="84"/>
                      <a:pt x="2929" y="12"/>
                    </a:cubicBezTo>
                    <a:cubicBezTo>
                      <a:pt x="2880" y="4"/>
                      <a:pt x="2823" y="1"/>
                      <a:pt x="2759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2178948" y="2037107"/>
                <a:ext cx="133139" cy="68512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2" extrusionOk="0">
                    <a:moveTo>
                      <a:pt x="7" y="0"/>
                    </a:moveTo>
                    <a:cubicBezTo>
                      <a:pt x="2" y="0"/>
                      <a:pt x="0" y="8"/>
                      <a:pt x="3" y="10"/>
                    </a:cubicBezTo>
                    <a:cubicBezTo>
                      <a:pt x="182" y="83"/>
                      <a:pt x="355" y="171"/>
                      <a:pt x="534" y="249"/>
                    </a:cubicBezTo>
                    <a:cubicBezTo>
                      <a:pt x="717" y="325"/>
                      <a:pt x="1349" y="614"/>
                      <a:pt x="1714" y="882"/>
                    </a:cubicBezTo>
                    <a:cubicBezTo>
                      <a:pt x="1522" y="718"/>
                      <a:pt x="1308" y="570"/>
                      <a:pt x="1085" y="454"/>
                    </a:cubicBezTo>
                    <a:cubicBezTo>
                      <a:pt x="915" y="359"/>
                      <a:pt x="736" y="278"/>
                      <a:pt x="560" y="199"/>
                    </a:cubicBezTo>
                    <a:cubicBezTo>
                      <a:pt x="380" y="124"/>
                      <a:pt x="192" y="64"/>
                      <a:pt x="9" y="1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2156654" y="2086743"/>
                <a:ext cx="106263" cy="46684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1" extrusionOk="0">
                    <a:moveTo>
                      <a:pt x="4" y="0"/>
                    </a:moveTo>
                    <a:lnTo>
                      <a:pt x="0" y="3"/>
                    </a:lnTo>
                    <a:cubicBezTo>
                      <a:pt x="205" y="114"/>
                      <a:pt x="1120" y="494"/>
                      <a:pt x="1344" y="598"/>
                    </a:cubicBezTo>
                    <a:cubicBezTo>
                      <a:pt x="1350" y="600"/>
                      <a:pt x="1355" y="600"/>
                      <a:pt x="1358" y="600"/>
                    </a:cubicBezTo>
                    <a:cubicBezTo>
                      <a:pt x="1367" y="600"/>
                      <a:pt x="1367" y="595"/>
                      <a:pt x="1356" y="588"/>
                    </a:cubicBezTo>
                    <a:cubicBezTo>
                      <a:pt x="928" y="343"/>
                      <a:pt x="475" y="142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2128845" y="2126049"/>
                <a:ext cx="78144" cy="3573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60" extrusionOk="0">
                    <a:moveTo>
                      <a:pt x="10" y="0"/>
                    </a:moveTo>
                    <a:cubicBezTo>
                      <a:pt x="3" y="0"/>
                      <a:pt x="1" y="10"/>
                      <a:pt x="9" y="13"/>
                    </a:cubicBezTo>
                    <a:cubicBezTo>
                      <a:pt x="437" y="218"/>
                      <a:pt x="660" y="309"/>
                      <a:pt x="978" y="457"/>
                    </a:cubicBezTo>
                    <a:cubicBezTo>
                      <a:pt x="982" y="459"/>
                      <a:pt x="987" y="459"/>
                      <a:pt x="991" y="459"/>
                    </a:cubicBezTo>
                    <a:cubicBezTo>
                      <a:pt x="1000" y="459"/>
                      <a:pt x="1005" y="454"/>
                      <a:pt x="994" y="447"/>
                    </a:cubicBezTo>
                    <a:cubicBezTo>
                      <a:pt x="689" y="262"/>
                      <a:pt x="358" y="108"/>
                      <a:pt x="13" y="1"/>
                    </a:cubicBezTo>
                    <a:cubicBezTo>
                      <a:pt x="11" y="0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1598847" y="1656794"/>
                <a:ext cx="382950" cy="605651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97" extrusionOk="0">
                    <a:moveTo>
                      <a:pt x="3160" y="0"/>
                    </a:moveTo>
                    <a:cubicBezTo>
                      <a:pt x="2991" y="0"/>
                      <a:pt x="2767" y="185"/>
                      <a:pt x="2542" y="487"/>
                    </a:cubicBezTo>
                    <a:cubicBezTo>
                      <a:pt x="2061" y="1132"/>
                      <a:pt x="1" y="4434"/>
                      <a:pt x="432" y="5240"/>
                    </a:cubicBezTo>
                    <a:cubicBezTo>
                      <a:pt x="910" y="6139"/>
                      <a:pt x="3552" y="7797"/>
                      <a:pt x="3552" y="7797"/>
                    </a:cubicBezTo>
                    <a:lnTo>
                      <a:pt x="4930" y="4718"/>
                    </a:lnTo>
                    <a:cubicBezTo>
                      <a:pt x="4930" y="4718"/>
                      <a:pt x="2942" y="3900"/>
                      <a:pt x="2942" y="3868"/>
                    </a:cubicBezTo>
                    <a:cubicBezTo>
                      <a:pt x="2942" y="3837"/>
                      <a:pt x="3392" y="1887"/>
                      <a:pt x="3442" y="808"/>
                    </a:cubicBezTo>
                    <a:cubicBezTo>
                      <a:pt x="3472" y="237"/>
                      <a:pt x="3351" y="0"/>
                      <a:pt x="3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1655552" y="1656716"/>
                <a:ext cx="283523" cy="536596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6908" extrusionOk="0">
                    <a:moveTo>
                      <a:pt x="2426" y="1"/>
                    </a:moveTo>
                    <a:cubicBezTo>
                      <a:pt x="2398" y="1"/>
                      <a:pt x="2370" y="4"/>
                      <a:pt x="2344" y="13"/>
                    </a:cubicBezTo>
                    <a:cubicBezTo>
                      <a:pt x="2350" y="45"/>
                      <a:pt x="2375" y="67"/>
                      <a:pt x="2407" y="70"/>
                    </a:cubicBezTo>
                    <a:cubicBezTo>
                      <a:pt x="2412" y="71"/>
                      <a:pt x="2417" y="72"/>
                      <a:pt x="2422" y="72"/>
                    </a:cubicBezTo>
                    <a:cubicBezTo>
                      <a:pt x="2457" y="72"/>
                      <a:pt x="2489" y="43"/>
                      <a:pt x="2492" y="7"/>
                    </a:cubicBezTo>
                    <a:cubicBezTo>
                      <a:pt x="2470" y="3"/>
                      <a:pt x="2448" y="1"/>
                      <a:pt x="2426" y="1"/>
                    </a:cubicBezTo>
                    <a:close/>
                    <a:moveTo>
                      <a:pt x="1834" y="778"/>
                    </a:moveTo>
                    <a:cubicBezTo>
                      <a:pt x="1793" y="778"/>
                      <a:pt x="1762" y="815"/>
                      <a:pt x="1762" y="853"/>
                    </a:cubicBezTo>
                    <a:cubicBezTo>
                      <a:pt x="1762" y="897"/>
                      <a:pt x="1797" y="929"/>
                      <a:pt x="1834" y="929"/>
                    </a:cubicBezTo>
                    <a:cubicBezTo>
                      <a:pt x="1878" y="929"/>
                      <a:pt x="1910" y="894"/>
                      <a:pt x="1910" y="853"/>
                    </a:cubicBezTo>
                    <a:cubicBezTo>
                      <a:pt x="1910" y="815"/>
                      <a:pt x="1875" y="778"/>
                      <a:pt x="1834" y="778"/>
                    </a:cubicBezTo>
                    <a:close/>
                    <a:moveTo>
                      <a:pt x="1246" y="1627"/>
                    </a:moveTo>
                    <a:cubicBezTo>
                      <a:pt x="1202" y="1627"/>
                      <a:pt x="1171" y="1665"/>
                      <a:pt x="1171" y="1702"/>
                    </a:cubicBezTo>
                    <a:cubicBezTo>
                      <a:pt x="1171" y="1746"/>
                      <a:pt x="1205" y="1778"/>
                      <a:pt x="1246" y="1778"/>
                    </a:cubicBezTo>
                    <a:cubicBezTo>
                      <a:pt x="1290" y="1778"/>
                      <a:pt x="1322" y="1743"/>
                      <a:pt x="1322" y="1702"/>
                    </a:cubicBezTo>
                    <a:cubicBezTo>
                      <a:pt x="1322" y="1665"/>
                      <a:pt x="1290" y="1627"/>
                      <a:pt x="1246" y="1627"/>
                    </a:cubicBezTo>
                    <a:close/>
                    <a:moveTo>
                      <a:pt x="2413" y="1649"/>
                    </a:moveTo>
                    <a:cubicBezTo>
                      <a:pt x="2369" y="1649"/>
                      <a:pt x="2338" y="1683"/>
                      <a:pt x="2338" y="1721"/>
                    </a:cubicBezTo>
                    <a:cubicBezTo>
                      <a:pt x="2338" y="1765"/>
                      <a:pt x="2375" y="1797"/>
                      <a:pt x="2413" y="1797"/>
                    </a:cubicBezTo>
                    <a:cubicBezTo>
                      <a:pt x="2457" y="1797"/>
                      <a:pt x="2489" y="1762"/>
                      <a:pt x="2489" y="1721"/>
                    </a:cubicBezTo>
                    <a:cubicBezTo>
                      <a:pt x="2489" y="1683"/>
                      <a:pt x="2457" y="1649"/>
                      <a:pt x="2413" y="1649"/>
                    </a:cubicBezTo>
                    <a:close/>
                    <a:moveTo>
                      <a:pt x="661" y="2454"/>
                    </a:moveTo>
                    <a:cubicBezTo>
                      <a:pt x="617" y="2454"/>
                      <a:pt x="586" y="2489"/>
                      <a:pt x="586" y="2529"/>
                    </a:cubicBezTo>
                    <a:cubicBezTo>
                      <a:pt x="586" y="2570"/>
                      <a:pt x="620" y="2602"/>
                      <a:pt x="661" y="2602"/>
                    </a:cubicBezTo>
                    <a:cubicBezTo>
                      <a:pt x="702" y="2602"/>
                      <a:pt x="733" y="2567"/>
                      <a:pt x="733" y="2529"/>
                    </a:cubicBezTo>
                    <a:cubicBezTo>
                      <a:pt x="740" y="2489"/>
                      <a:pt x="702" y="2454"/>
                      <a:pt x="661" y="2454"/>
                    </a:cubicBezTo>
                    <a:close/>
                    <a:moveTo>
                      <a:pt x="1828" y="2454"/>
                    </a:moveTo>
                    <a:cubicBezTo>
                      <a:pt x="1784" y="2454"/>
                      <a:pt x="1753" y="2489"/>
                      <a:pt x="1753" y="2529"/>
                    </a:cubicBezTo>
                    <a:cubicBezTo>
                      <a:pt x="1753" y="2570"/>
                      <a:pt x="1787" y="2602"/>
                      <a:pt x="1828" y="2602"/>
                    </a:cubicBezTo>
                    <a:cubicBezTo>
                      <a:pt x="1872" y="2602"/>
                      <a:pt x="1904" y="2567"/>
                      <a:pt x="1904" y="2529"/>
                    </a:cubicBezTo>
                    <a:cubicBezTo>
                      <a:pt x="1904" y="2489"/>
                      <a:pt x="1872" y="2457"/>
                      <a:pt x="1831" y="2454"/>
                    </a:cubicBezTo>
                    <a:close/>
                    <a:moveTo>
                      <a:pt x="136" y="3366"/>
                    </a:moveTo>
                    <a:cubicBezTo>
                      <a:pt x="120" y="3404"/>
                      <a:pt x="101" y="3445"/>
                      <a:pt x="82" y="3482"/>
                    </a:cubicBezTo>
                    <a:cubicBezTo>
                      <a:pt x="120" y="3479"/>
                      <a:pt x="152" y="3445"/>
                      <a:pt x="148" y="3401"/>
                    </a:cubicBezTo>
                    <a:cubicBezTo>
                      <a:pt x="148" y="3388"/>
                      <a:pt x="145" y="3372"/>
                      <a:pt x="136" y="3366"/>
                    </a:cubicBezTo>
                    <a:close/>
                    <a:moveTo>
                      <a:pt x="1246" y="3335"/>
                    </a:moveTo>
                    <a:cubicBezTo>
                      <a:pt x="1202" y="3335"/>
                      <a:pt x="1171" y="3369"/>
                      <a:pt x="1171" y="3410"/>
                    </a:cubicBezTo>
                    <a:cubicBezTo>
                      <a:pt x="1171" y="3451"/>
                      <a:pt x="1205" y="3482"/>
                      <a:pt x="1246" y="3482"/>
                    </a:cubicBezTo>
                    <a:cubicBezTo>
                      <a:pt x="1290" y="3482"/>
                      <a:pt x="1322" y="3448"/>
                      <a:pt x="1322" y="3410"/>
                    </a:cubicBezTo>
                    <a:cubicBezTo>
                      <a:pt x="1322" y="3366"/>
                      <a:pt x="1290" y="3335"/>
                      <a:pt x="1246" y="3335"/>
                    </a:cubicBezTo>
                    <a:close/>
                    <a:moveTo>
                      <a:pt x="649" y="4159"/>
                    </a:moveTo>
                    <a:cubicBezTo>
                      <a:pt x="605" y="4159"/>
                      <a:pt x="573" y="4196"/>
                      <a:pt x="573" y="4234"/>
                    </a:cubicBezTo>
                    <a:cubicBezTo>
                      <a:pt x="573" y="4278"/>
                      <a:pt x="608" y="4310"/>
                      <a:pt x="649" y="4310"/>
                    </a:cubicBezTo>
                    <a:cubicBezTo>
                      <a:pt x="693" y="4310"/>
                      <a:pt x="724" y="4275"/>
                      <a:pt x="724" y="4234"/>
                    </a:cubicBezTo>
                    <a:cubicBezTo>
                      <a:pt x="724" y="4200"/>
                      <a:pt x="699" y="4168"/>
                      <a:pt x="661" y="4159"/>
                    </a:cubicBezTo>
                    <a:close/>
                    <a:moveTo>
                      <a:pt x="1812" y="4159"/>
                    </a:moveTo>
                    <a:cubicBezTo>
                      <a:pt x="1768" y="4159"/>
                      <a:pt x="1737" y="4196"/>
                      <a:pt x="1737" y="4234"/>
                    </a:cubicBezTo>
                    <a:cubicBezTo>
                      <a:pt x="1737" y="4278"/>
                      <a:pt x="1771" y="4310"/>
                      <a:pt x="1812" y="4310"/>
                    </a:cubicBezTo>
                    <a:cubicBezTo>
                      <a:pt x="1856" y="4310"/>
                      <a:pt x="1888" y="4275"/>
                      <a:pt x="1888" y="4234"/>
                    </a:cubicBezTo>
                    <a:cubicBezTo>
                      <a:pt x="1888" y="4200"/>
                      <a:pt x="1866" y="4168"/>
                      <a:pt x="1831" y="4159"/>
                    </a:cubicBezTo>
                    <a:close/>
                    <a:moveTo>
                      <a:pt x="2945" y="4200"/>
                    </a:moveTo>
                    <a:cubicBezTo>
                      <a:pt x="2910" y="4222"/>
                      <a:pt x="2901" y="4269"/>
                      <a:pt x="2926" y="4307"/>
                    </a:cubicBezTo>
                    <a:cubicBezTo>
                      <a:pt x="2935" y="4325"/>
                      <a:pt x="2960" y="4338"/>
                      <a:pt x="2982" y="4338"/>
                    </a:cubicBezTo>
                    <a:cubicBezTo>
                      <a:pt x="3026" y="4338"/>
                      <a:pt x="3058" y="4300"/>
                      <a:pt x="3058" y="4263"/>
                    </a:cubicBezTo>
                    <a:cubicBezTo>
                      <a:pt x="3067" y="4259"/>
                      <a:pt x="3070" y="4253"/>
                      <a:pt x="3074" y="4250"/>
                    </a:cubicBezTo>
                    <a:lnTo>
                      <a:pt x="3058" y="4250"/>
                    </a:lnTo>
                    <a:lnTo>
                      <a:pt x="3058" y="4247"/>
                    </a:lnTo>
                    <a:lnTo>
                      <a:pt x="2945" y="4200"/>
                    </a:lnTo>
                    <a:close/>
                    <a:moveTo>
                      <a:pt x="73" y="5036"/>
                    </a:moveTo>
                    <a:cubicBezTo>
                      <a:pt x="32" y="5036"/>
                      <a:pt x="1" y="5071"/>
                      <a:pt x="1" y="5112"/>
                    </a:cubicBezTo>
                    <a:cubicBezTo>
                      <a:pt x="1" y="5156"/>
                      <a:pt x="35" y="5187"/>
                      <a:pt x="73" y="5187"/>
                    </a:cubicBezTo>
                    <a:cubicBezTo>
                      <a:pt x="117" y="5187"/>
                      <a:pt x="148" y="5149"/>
                      <a:pt x="148" y="5112"/>
                    </a:cubicBezTo>
                    <a:cubicBezTo>
                      <a:pt x="148" y="5068"/>
                      <a:pt x="114" y="5036"/>
                      <a:pt x="73" y="5036"/>
                    </a:cubicBezTo>
                    <a:close/>
                    <a:moveTo>
                      <a:pt x="1237" y="5055"/>
                    </a:moveTo>
                    <a:cubicBezTo>
                      <a:pt x="1196" y="5055"/>
                      <a:pt x="1164" y="5093"/>
                      <a:pt x="1164" y="5131"/>
                    </a:cubicBezTo>
                    <a:cubicBezTo>
                      <a:pt x="1164" y="5175"/>
                      <a:pt x="1199" y="5206"/>
                      <a:pt x="1237" y="5206"/>
                    </a:cubicBezTo>
                    <a:cubicBezTo>
                      <a:pt x="1281" y="5206"/>
                      <a:pt x="1312" y="5171"/>
                      <a:pt x="1312" y="5131"/>
                    </a:cubicBezTo>
                    <a:cubicBezTo>
                      <a:pt x="1312" y="5093"/>
                      <a:pt x="1281" y="5061"/>
                      <a:pt x="1246" y="5055"/>
                    </a:cubicBezTo>
                    <a:close/>
                    <a:moveTo>
                      <a:pt x="2407" y="5055"/>
                    </a:moveTo>
                    <a:cubicBezTo>
                      <a:pt x="2363" y="5055"/>
                      <a:pt x="2331" y="5093"/>
                      <a:pt x="2331" y="5131"/>
                    </a:cubicBezTo>
                    <a:cubicBezTo>
                      <a:pt x="2331" y="5175"/>
                      <a:pt x="2366" y="5206"/>
                      <a:pt x="2407" y="5206"/>
                    </a:cubicBezTo>
                    <a:cubicBezTo>
                      <a:pt x="2448" y="5206"/>
                      <a:pt x="2479" y="5171"/>
                      <a:pt x="2479" y="5131"/>
                    </a:cubicBezTo>
                    <a:cubicBezTo>
                      <a:pt x="2479" y="5093"/>
                      <a:pt x="2451" y="5061"/>
                      <a:pt x="2416" y="5055"/>
                    </a:cubicBezTo>
                    <a:close/>
                    <a:moveTo>
                      <a:pt x="3574" y="5055"/>
                    </a:moveTo>
                    <a:cubicBezTo>
                      <a:pt x="3530" y="5055"/>
                      <a:pt x="3498" y="5093"/>
                      <a:pt x="3498" y="5131"/>
                    </a:cubicBezTo>
                    <a:cubicBezTo>
                      <a:pt x="3498" y="5175"/>
                      <a:pt x="3533" y="5206"/>
                      <a:pt x="3574" y="5206"/>
                    </a:cubicBezTo>
                    <a:cubicBezTo>
                      <a:pt x="3618" y="5206"/>
                      <a:pt x="3649" y="5171"/>
                      <a:pt x="3649" y="5131"/>
                    </a:cubicBezTo>
                    <a:cubicBezTo>
                      <a:pt x="3649" y="5096"/>
                      <a:pt x="3624" y="5065"/>
                      <a:pt x="3586" y="5055"/>
                    </a:cubicBezTo>
                    <a:close/>
                    <a:moveTo>
                      <a:pt x="645" y="5860"/>
                    </a:moveTo>
                    <a:cubicBezTo>
                      <a:pt x="601" y="5860"/>
                      <a:pt x="570" y="5898"/>
                      <a:pt x="570" y="5936"/>
                    </a:cubicBezTo>
                    <a:cubicBezTo>
                      <a:pt x="570" y="5977"/>
                      <a:pt x="605" y="6011"/>
                      <a:pt x="645" y="6011"/>
                    </a:cubicBezTo>
                    <a:cubicBezTo>
                      <a:pt x="686" y="6011"/>
                      <a:pt x="718" y="5977"/>
                      <a:pt x="718" y="5936"/>
                    </a:cubicBezTo>
                    <a:cubicBezTo>
                      <a:pt x="718" y="5901"/>
                      <a:pt x="696" y="5870"/>
                      <a:pt x="661" y="5860"/>
                    </a:cubicBezTo>
                    <a:close/>
                    <a:moveTo>
                      <a:pt x="1809" y="5860"/>
                    </a:moveTo>
                    <a:cubicBezTo>
                      <a:pt x="1765" y="5860"/>
                      <a:pt x="1734" y="5898"/>
                      <a:pt x="1734" y="5936"/>
                    </a:cubicBezTo>
                    <a:cubicBezTo>
                      <a:pt x="1734" y="5977"/>
                      <a:pt x="1768" y="6011"/>
                      <a:pt x="1809" y="6011"/>
                    </a:cubicBezTo>
                    <a:cubicBezTo>
                      <a:pt x="1850" y="6011"/>
                      <a:pt x="1881" y="5977"/>
                      <a:pt x="1881" y="5936"/>
                    </a:cubicBezTo>
                    <a:cubicBezTo>
                      <a:pt x="1881" y="5901"/>
                      <a:pt x="1863" y="5873"/>
                      <a:pt x="1831" y="5860"/>
                    </a:cubicBezTo>
                    <a:close/>
                    <a:moveTo>
                      <a:pt x="2976" y="5860"/>
                    </a:moveTo>
                    <a:cubicBezTo>
                      <a:pt x="2932" y="5860"/>
                      <a:pt x="2901" y="5898"/>
                      <a:pt x="2901" y="5936"/>
                    </a:cubicBezTo>
                    <a:cubicBezTo>
                      <a:pt x="2901" y="5977"/>
                      <a:pt x="2935" y="6011"/>
                      <a:pt x="2976" y="6011"/>
                    </a:cubicBezTo>
                    <a:cubicBezTo>
                      <a:pt x="3020" y="6011"/>
                      <a:pt x="3052" y="5977"/>
                      <a:pt x="3052" y="5936"/>
                    </a:cubicBezTo>
                    <a:cubicBezTo>
                      <a:pt x="3052" y="5901"/>
                      <a:pt x="3029" y="5873"/>
                      <a:pt x="2998" y="5860"/>
                    </a:cubicBezTo>
                    <a:close/>
                    <a:moveTo>
                      <a:pt x="2397" y="6760"/>
                    </a:moveTo>
                    <a:cubicBezTo>
                      <a:pt x="2353" y="6760"/>
                      <a:pt x="2322" y="6794"/>
                      <a:pt x="2322" y="6832"/>
                    </a:cubicBezTo>
                    <a:cubicBezTo>
                      <a:pt x="2322" y="6876"/>
                      <a:pt x="2360" y="6908"/>
                      <a:pt x="2397" y="6908"/>
                    </a:cubicBezTo>
                    <a:cubicBezTo>
                      <a:pt x="2438" y="6908"/>
                      <a:pt x="2473" y="6873"/>
                      <a:pt x="2473" y="6832"/>
                    </a:cubicBezTo>
                    <a:cubicBezTo>
                      <a:pt x="2473" y="6798"/>
                      <a:pt x="2448" y="6766"/>
                      <a:pt x="2413" y="67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1836853" y="2009220"/>
                <a:ext cx="94844" cy="21827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2810" extrusionOk="0">
                    <a:moveTo>
                      <a:pt x="1211" y="0"/>
                    </a:moveTo>
                    <a:cubicBezTo>
                      <a:pt x="1209" y="0"/>
                      <a:pt x="1208" y="2"/>
                      <a:pt x="1208" y="4"/>
                    </a:cubicBezTo>
                    <a:cubicBezTo>
                      <a:pt x="1086" y="218"/>
                      <a:pt x="677" y="1143"/>
                      <a:pt x="576" y="1376"/>
                    </a:cubicBezTo>
                    <a:cubicBezTo>
                      <a:pt x="378" y="1848"/>
                      <a:pt x="167" y="2319"/>
                      <a:pt x="0" y="2797"/>
                    </a:cubicBezTo>
                    <a:cubicBezTo>
                      <a:pt x="0" y="2804"/>
                      <a:pt x="0" y="2807"/>
                      <a:pt x="4" y="2807"/>
                    </a:cubicBezTo>
                    <a:cubicBezTo>
                      <a:pt x="7" y="2808"/>
                      <a:pt x="9" y="2809"/>
                      <a:pt x="11" y="2809"/>
                    </a:cubicBezTo>
                    <a:cubicBezTo>
                      <a:pt x="13" y="2809"/>
                      <a:pt x="15" y="2808"/>
                      <a:pt x="16" y="2807"/>
                    </a:cubicBezTo>
                    <a:cubicBezTo>
                      <a:pt x="252" y="2357"/>
                      <a:pt x="453" y="1885"/>
                      <a:pt x="655" y="1423"/>
                    </a:cubicBezTo>
                    <a:cubicBezTo>
                      <a:pt x="752" y="1190"/>
                      <a:pt x="1145" y="250"/>
                      <a:pt x="1221" y="11"/>
                    </a:cubicBezTo>
                    <a:cubicBezTo>
                      <a:pt x="1221" y="6"/>
                      <a:pt x="1215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1824347" y="1768107"/>
                <a:ext cx="159860" cy="258899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3333" extrusionOk="0">
                    <a:moveTo>
                      <a:pt x="479" y="1"/>
                    </a:moveTo>
                    <a:cubicBezTo>
                      <a:pt x="476" y="1"/>
                      <a:pt x="473" y="1"/>
                      <a:pt x="473" y="4"/>
                    </a:cubicBezTo>
                    <a:cubicBezTo>
                      <a:pt x="400" y="413"/>
                      <a:pt x="334" y="828"/>
                      <a:pt x="256" y="1237"/>
                    </a:cubicBezTo>
                    <a:cubicBezTo>
                      <a:pt x="218" y="1445"/>
                      <a:pt x="7" y="2372"/>
                      <a:pt x="1" y="2464"/>
                    </a:cubicBezTo>
                    <a:cubicBezTo>
                      <a:pt x="1" y="2470"/>
                      <a:pt x="693" y="2753"/>
                      <a:pt x="1026" y="2891"/>
                    </a:cubicBezTo>
                    <a:lnTo>
                      <a:pt x="1517" y="3096"/>
                    </a:lnTo>
                    <a:cubicBezTo>
                      <a:pt x="1602" y="3127"/>
                      <a:pt x="1926" y="3269"/>
                      <a:pt x="2011" y="3288"/>
                    </a:cubicBezTo>
                    <a:cubicBezTo>
                      <a:pt x="2011" y="3300"/>
                      <a:pt x="2005" y="3313"/>
                      <a:pt x="2001" y="3319"/>
                    </a:cubicBezTo>
                    <a:cubicBezTo>
                      <a:pt x="1999" y="3325"/>
                      <a:pt x="2001" y="3333"/>
                      <a:pt x="2005" y="3333"/>
                    </a:cubicBezTo>
                    <a:cubicBezTo>
                      <a:pt x="2008" y="3333"/>
                      <a:pt x="2012" y="3329"/>
                      <a:pt x="2017" y="3319"/>
                    </a:cubicBezTo>
                    <a:cubicBezTo>
                      <a:pt x="2030" y="3297"/>
                      <a:pt x="2058" y="3253"/>
                      <a:pt x="2049" y="3250"/>
                    </a:cubicBezTo>
                    <a:cubicBezTo>
                      <a:pt x="1888" y="3165"/>
                      <a:pt x="1721" y="3096"/>
                      <a:pt x="1548" y="3033"/>
                    </a:cubicBezTo>
                    <a:cubicBezTo>
                      <a:pt x="1388" y="2961"/>
                      <a:pt x="1224" y="2891"/>
                      <a:pt x="1058" y="2825"/>
                    </a:cubicBezTo>
                    <a:cubicBezTo>
                      <a:pt x="721" y="2687"/>
                      <a:pt x="413" y="2542"/>
                      <a:pt x="70" y="2423"/>
                    </a:cubicBezTo>
                    <a:cubicBezTo>
                      <a:pt x="98" y="2322"/>
                      <a:pt x="281" y="1429"/>
                      <a:pt x="316" y="1224"/>
                    </a:cubicBezTo>
                    <a:cubicBezTo>
                      <a:pt x="344" y="1083"/>
                      <a:pt x="366" y="945"/>
                      <a:pt x="385" y="803"/>
                    </a:cubicBezTo>
                    <a:cubicBezTo>
                      <a:pt x="444" y="655"/>
                      <a:pt x="492" y="498"/>
                      <a:pt x="520" y="341"/>
                    </a:cubicBezTo>
                    <a:cubicBezTo>
                      <a:pt x="522" y="337"/>
                      <a:pt x="518" y="335"/>
                      <a:pt x="514" y="335"/>
                    </a:cubicBezTo>
                    <a:cubicBezTo>
                      <a:pt x="511" y="335"/>
                      <a:pt x="507" y="336"/>
                      <a:pt x="507" y="341"/>
                    </a:cubicBezTo>
                    <a:cubicBezTo>
                      <a:pt x="476" y="457"/>
                      <a:pt x="444" y="580"/>
                      <a:pt x="407" y="696"/>
                    </a:cubicBezTo>
                    <a:cubicBezTo>
                      <a:pt x="438" y="470"/>
                      <a:pt x="463" y="237"/>
                      <a:pt x="485" y="4"/>
                    </a:cubicBezTo>
                    <a:lnTo>
                      <a:pt x="4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1865672" y="1520857"/>
                <a:ext cx="106807" cy="18992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445" extrusionOk="0">
                    <a:moveTo>
                      <a:pt x="365" y="1"/>
                    </a:moveTo>
                    <a:cubicBezTo>
                      <a:pt x="365" y="1"/>
                      <a:pt x="302" y="221"/>
                      <a:pt x="227" y="495"/>
                    </a:cubicBezTo>
                    <a:lnTo>
                      <a:pt x="214" y="536"/>
                    </a:lnTo>
                    <a:cubicBezTo>
                      <a:pt x="211" y="551"/>
                      <a:pt x="208" y="567"/>
                      <a:pt x="205" y="577"/>
                    </a:cubicBezTo>
                    <a:cubicBezTo>
                      <a:pt x="192" y="617"/>
                      <a:pt x="180" y="661"/>
                      <a:pt x="167" y="702"/>
                    </a:cubicBezTo>
                    <a:cubicBezTo>
                      <a:pt x="158" y="746"/>
                      <a:pt x="152" y="765"/>
                      <a:pt x="145" y="803"/>
                    </a:cubicBezTo>
                    <a:lnTo>
                      <a:pt x="120" y="904"/>
                    </a:lnTo>
                    <a:cubicBezTo>
                      <a:pt x="67" y="1149"/>
                      <a:pt x="26" y="1391"/>
                      <a:pt x="1" y="1640"/>
                    </a:cubicBezTo>
                    <a:cubicBezTo>
                      <a:pt x="10" y="1737"/>
                      <a:pt x="397" y="2420"/>
                      <a:pt x="840" y="2445"/>
                    </a:cubicBezTo>
                    <a:cubicBezTo>
                      <a:pt x="841" y="2445"/>
                      <a:pt x="843" y="2445"/>
                      <a:pt x="844" y="2445"/>
                    </a:cubicBezTo>
                    <a:cubicBezTo>
                      <a:pt x="986" y="2445"/>
                      <a:pt x="1076" y="1671"/>
                      <a:pt x="1076" y="1671"/>
                    </a:cubicBezTo>
                    <a:lnTo>
                      <a:pt x="1095" y="1614"/>
                    </a:lnTo>
                    <a:lnTo>
                      <a:pt x="1375" y="825"/>
                    </a:lnTo>
                    <a:lnTo>
                      <a:pt x="494" y="98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1883227" y="1521167"/>
                <a:ext cx="89018" cy="12560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617" extrusionOk="0">
                    <a:moveTo>
                      <a:pt x="139" y="0"/>
                    </a:moveTo>
                    <a:cubicBezTo>
                      <a:pt x="139" y="3"/>
                      <a:pt x="76" y="223"/>
                      <a:pt x="1" y="500"/>
                    </a:cubicBezTo>
                    <a:cubicBezTo>
                      <a:pt x="111" y="978"/>
                      <a:pt x="429" y="1387"/>
                      <a:pt x="866" y="1617"/>
                    </a:cubicBezTo>
                    <a:lnTo>
                      <a:pt x="1146" y="824"/>
                    </a:lnTo>
                    <a:lnTo>
                      <a:pt x="268" y="9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1836620" y="1358742"/>
                <a:ext cx="250199" cy="266978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437" extrusionOk="0">
                    <a:moveTo>
                      <a:pt x="1550" y="0"/>
                    </a:moveTo>
                    <a:cubicBezTo>
                      <a:pt x="1441" y="0"/>
                      <a:pt x="1333" y="14"/>
                      <a:pt x="1230" y="37"/>
                    </a:cubicBezTo>
                    <a:cubicBezTo>
                      <a:pt x="588" y="188"/>
                      <a:pt x="0" y="764"/>
                      <a:pt x="409" y="2182"/>
                    </a:cubicBezTo>
                    <a:cubicBezTo>
                      <a:pt x="720" y="3258"/>
                      <a:pt x="1356" y="3436"/>
                      <a:pt x="1768" y="3436"/>
                    </a:cubicBezTo>
                    <a:cubicBezTo>
                      <a:pt x="1898" y="3436"/>
                      <a:pt x="2005" y="3419"/>
                      <a:pt x="2073" y="3406"/>
                    </a:cubicBezTo>
                    <a:cubicBezTo>
                      <a:pt x="2381" y="3349"/>
                      <a:pt x="3221" y="3032"/>
                      <a:pt x="2960" y="1582"/>
                    </a:cubicBezTo>
                    <a:cubicBezTo>
                      <a:pt x="2743" y="370"/>
                      <a:pt x="2124" y="0"/>
                      <a:pt x="1550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029573" y="1454131"/>
                <a:ext cx="2237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43" extrusionOk="0">
                    <a:moveTo>
                      <a:pt x="121" y="1"/>
                    </a:moveTo>
                    <a:cubicBezTo>
                      <a:pt x="78" y="1"/>
                      <a:pt x="37" y="17"/>
                      <a:pt x="14" y="52"/>
                    </a:cubicBezTo>
                    <a:cubicBezTo>
                      <a:pt x="1" y="71"/>
                      <a:pt x="4" y="99"/>
                      <a:pt x="23" y="115"/>
                    </a:cubicBezTo>
                    <a:cubicBezTo>
                      <a:pt x="50" y="131"/>
                      <a:pt x="83" y="140"/>
                      <a:pt x="113" y="140"/>
                    </a:cubicBezTo>
                    <a:cubicBezTo>
                      <a:pt x="118" y="140"/>
                      <a:pt x="122" y="140"/>
                      <a:pt x="127" y="140"/>
                    </a:cubicBezTo>
                    <a:cubicBezTo>
                      <a:pt x="161" y="143"/>
                      <a:pt x="193" y="143"/>
                      <a:pt x="227" y="143"/>
                    </a:cubicBezTo>
                    <a:cubicBezTo>
                      <a:pt x="240" y="143"/>
                      <a:pt x="256" y="140"/>
                      <a:pt x="265" y="127"/>
                    </a:cubicBezTo>
                    <a:cubicBezTo>
                      <a:pt x="287" y="102"/>
                      <a:pt x="287" y="67"/>
                      <a:pt x="265" y="49"/>
                    </a:cubicBezTo>
                    <a:cubicBezTo>
                      <a:pt x="227" y="17"/>
                      <a:pt x="180" y="1"/>
                      <a:pt x="133" y="1"/>
                    </a:cubicBezTo>
                    <a:cubicBezTo>
                      <a:pt x="129" y="1"/>
                      <a:pt x="125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1963624" y="1463685"/>
                <a:ext cx="21361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176" y="0"/>
                    </a:moveTo>
                    <a:cubicBezTo>
                      <a:pt x="157" y="0"/>
                      <a:pt x="139" y="4"/>
                      <a:pt x="123" y="14"/>
                    </a:cubicBezTo>
                    <a:cubicBezTo>
                      <a:pt x="76" y="29"/>
                      <a:pt x="39" y="54"/>
                      <a:pt x="16" y="99"/>
                    </a:cubicBezTo>
                    <a:cubicBezTo>
                      <a:pt x="1" y="127"/>
                      <a:pt x="13" y="158"/>
                      <a:pt x="39" y="174"/>
                    </a:cubicBezTo>
                    <a:cubicBezTo>
                      <a:pt x="47" y="176"/>
                      <a:pt x="58" y="178"/>
                      <a:pt x="68" y="178"/>
                    </a:cubicBezTo>
                    <a:cubicBezTo>
                      <a:pt x="72" y="178"/>
                      <a:pt x="76" y="178"/>
                      <a:pt x="79" y="177"/>
                    </a:cubicBezTo>
                    <a:lnTo>
                      <a:pt x="174" y="143"/>
                    </a:lnTo>
                    <a:cubicBezTo>
                      <a:pt x="208" y="133"/>
                      <a:pt x="240" y="114"/>
                      <a:pt x="265" y="86"/>
                    </a:cubicBezTo>
                    <a:cubicBezTo>
                      <a:pt x="274" y="67"/>
                      <a:pt x="271" y="39"/>
                      <a:pt x="252" y="23"/>
                    </a:cubicBezTo>
                    <a:cubicBezTo>
                      <a:pt x="229" y="8"/>
                      <a:pt x="202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1988326" y="1502059"/>
                <a:ext cx="8389" cy="2182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1" extrusionOk="0">
                    <a:moveTo>
                      <a:pt x="60" y="1"/>
                    </a:moveTo>
                    <a:cubicBezTo>
                      <a:pt x="60" y="1"/>
                      <a:pt x="51" y="7"/>
                      <a:pt x="57" y="13"/>
                    </a:cubicBezTo>
                    <a:cubicBezTo>
                      <a:pt x="76" y="111"/>
                      <a:pt x="82" y="227"/>
                      <a:pt x="0" y="278"/>
                    </a:cubicBezTo>
                    <a:lnTo>
                      <a:pt x="0" y="281"/>
                    </a:lnTo>
                    <a:cubicBezTo>
                      <a:pt x="107" y="246"/>
                      <a:pt x="95" y="92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1971547" y="1495689"/>
                <a:ext cx="26333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26" extrusionOk="0">
                    <a:moveTo>
                      <a:pt x="168" y="0"/>
                    </a:moveTo>
                    <a:cubicBezTo>
                      <a:pt x="164" y="0"/>
                      <a:pt x="161" y="1"/>
                      <a:pt x="157" y="1"/>
                    </a:cubicBezTo>
                    <a:cubicBezTo>
                      <a:pt x="0" y="16"/>
                      <a:pt x="41" y="326"/>
                      <a:pt x="184" y="326"/>
                    </a:cubicBezTo>
                    <a:cubicBezTo>
                      <a:pt x="187" y="326"/>
                      <a:pt x="191" y="325"/>
                      <a:pt x="194" y="325"/>
                    </a:cubicBezTo>
                    <a:cubicBezTo>
                      <a:pt x="338" y="307"/>
                      <a:pt x="29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1964634" y="1497475"/>
                <a:ext cx="16157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45" extrusionOk="0">
                    <a:moveTo>
                      <a:pt x="194" y="0"/>
                    </a:moveTo>
                    <a:cubicBezTo>
                      <a:pt x="192" y="0"/>
                      <a:pt x="190" y="1"/>
                      <a:pt x="189" y="3"/>
                    </a:cubicBezTo>
                    <a:cubicBezTo>
                      <a:pt x="164" y="25"/>
                      <a:pt x="142" y="60"/>
                      <a:pt x="104" y="69"/>
                    </a:cubicBezTo>
                    <a:cubicBezTo>
                      <a:pt x="101" y="70"/>
                      <a:pt x="97" y="70"/>
                      <a:pt x="94" y="70"/>
                    </a:cubicBezTo>
                    <a:cubicBezTo>
                      <a:pt x="65" y="70"/>
                      <a:pt x="32" y="47"/>
                      <a:pt x="3" y="22"/>
                    </a:cubicBezTo>
                    <a:lnTo>
                      <a:pt x="0" y="22"/>
                    </a:lnTo>
                    <a:cubicBezTo>
                      <a:pt x="7" y="85"/>
                      <a:pt x="38" y="145"/>
                      <a:pt x="104" y="145"/>
                    </a:cubicBezTo>
                    <a:cubicBezTo>
                      <a:pt x="173" y="145"/>
                      <a:pt x="199" y="82"/>
                      <a:pt x="208" y="19"/>
                    </a:cubicBezTo>
                    <a:cubicBezTo>
                      <a:pt x="208" y="12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032291" y="1494524"/>
                <a:ext cx="11807" cy="1910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6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95"/>
                      <a:pt x="35" y="246"/>
                      <a:pt x="152" y="246"/>
                    </a:cubicBezTo>
                    <a:lnTo>
                      <a:pt x="152" y="239"/>
                    </a:lnTo>
                    <a:cubicBezTo>
                      <a:pt x="57" y="220"/>
                      <a:pt x="29" y="107"/>
                      <a:pt x="16" y="10"/>
                    </a:cubicBezTo>
                    <a:cubicBezTo>
                      <a:pt x="16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030582" y="1485513"/>
                <a:ext cx="25867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20" extrusionOk="0">
                    <a:moveTo>
                      <a:pt x="153" y="0"/>
                    </a:moveTo>
                    <a:cubicBezTo>
                      <a:pt x="145" y="0"/>
                      <a:pt x="138" y="1"/>
                      <a:pt x="130" y="3"/>
                    </a:cubicBezTo>
                    <a:cubicBezTo>
                      <a:pt x="1" y="27"/>
                      <a:pt x="43" y="320"/>
                      <a:pt x="176" y="320"/>
                    </a:cubicBezTo>
                    <a:cubicBezTo>
                      <a:pt x="182" y="320"/>
                      <a:pt x="189" y="319"/>
                      <a:pt x="196" y="318"/>
                    </a:cubicBezTo>
                    <a:cubicBezTo>
                      <a:pt x="333" y="288"/>
                      <a:pt x="292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2044565" y="1484969"/>
                <a:ext cx="15147" cy="1219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57" extrusionOk="0">
                    <a:moveTo>
                      <a:pt x="176" y="1"/>
                    </a:moveTo>
                    <a:cubicBezTo>
                      <a:pt x="160" y="35"/>
                      <a:pt x="138" y="76"/>
                      <a:pt x="107" y="79"/>
                    </a:cubicBezTo>
                    <a:cubicBezTo>
                      <a:pt x="104" y="80"/>
                      <a:pt x="101" y="80"/>
                      <a:pt x="98" y="80"/>
                    </a:cubicBezTo>
                    <a:cubicBezTo>
                      <a:pt x="69" y="80"/>
                      <a:pt x="41" y="56"/>
                      <a:pt x="16" y="45"/>
                    </a:cubicBezTo>
                    <a:cubicBezTo>
                      <a:pt x="13" y="43"/>
                      <a:pt x="12" y="42"/>
                      <a:pt x="10" y="42"/>
                    </a:cubicBezTo>
                    <a:cubicBezTo>
                      <a:pt x="2" y="42"/>
                      <a:pt x="0" y="59"/>
                      <a:pt x="3" y="70"/>
                    </a:cubicBezTo>
                    <a:cubicBezTo>
                      <a:pt x="27" y="117"/>
                      <a:pt x="62" y="156"/>
                      <a:pt x="104" y="156"/>
                    </a:cubicBezTo>
                    <a:cubicBezTo>
                      <a:pt x="112" y="156"/>
                      <a:pt x="120" y="155"/>
                      <a:pt x="129" y="152"/>
                    </a:cubicBezTo>
                    <a:cubicBezTo>
                      <a:pt x="185" y="126"/>
                      <a:pt x="195" y="64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1999045" y="1564900"/>
                <a:ext cx="16468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9" extrusionOk="0">
                    <a:moveTo>
                      <a:pt x="13" y="6"/>
                    </a:moveTo>
                    <a:lnTo>
                      <a:pt x="208" y="22"/>
                    </a:lnTo>
                    <a:cubicBezTo>
                      <a:pt x="174" y="41"/>
                      <a:pt x="136" y="54"/>
                      <a:pt x="101" y="57"/>
                    </a:cubicBezTo>
                    <a:cubicBezTo>
                      <a:pt x="64" y="57"/>
                      <a:pt x="39" y="25"/>
                      <a:pt x="13" y="6"/>
                    </a:cubicBezTo>
                    <a:close/>
                    <a:moveTo>
                      <a:pt x="4" y="0"/>
                    </a:moveTo>
                    <a:cubicBezTo>
                      <a:pt x="4" y="0"/>
                      <a:pt x="1" y="3"/>
                      <a:pt x="1" y="6"/>
                    </a:cubicBezTo>
                    <a:cubicBezTo>
                      <a:pt x="13" y="50"/>
                      <a:pt x="48" y="85"/>
                      <a:pt x="92" y="88"/>
                    </a:cubicBezTo>
                    <a:cubicBezTo>
                      <a:pt x="142" y="88"/>
                      <a:pt x="190" y="66"/>
                      <a:pt x="212" y="22"/>
                    </a:cubicBezTo>
                    <a:lnTo>
                      <a:pt x="13" y="3"/>
                    </a:lnTo>
                    <a:cubicBezTo>
                      <a:pt x="13" y="3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2002152" y="1458015"/>
                <a:ext cx="39305" cy="9422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213" extrusionOk="0">
                    <a:moveTo>
                      <a:pt x="145" y="0"/>
                    </a:moveTo>
                    <a:cubicBezTo>
                      <a:pt x="143" y="0"/>
                      <a:pt x="142" y="1"/>
                      <a:pt x="140" y="2"/>
                    </a:cubicBezTo>
                    <a:cubicBezTo>
                      <a:pt x="137" y="2"/>
                      <a:pt x="134" y="11"/>
                      <a:pt x="137" y="14"/>
                    </a:cubicBezTo>
                    <a:cubicBezTo>
                      <a:pt x="216" y="316"/>
                      <a:pt x="341" y="609"/>
                      <a:pt x="423" y="911"/>
                    </a:cubicBezTo>
                    <a:cubicBezTo>
                      <a:pt x="382" y="901"/>
                      <a:pt x="340" y="897"/>
                      <a:pt x="298" y="897"/>
                    </a:cubicBezTo>
                    <a:cubicBezTo>
                      <a:pt x="285" y="897"/>
                      <a:pt x="272" y="897"/>
                      <a:pt x="260" y="898"/>
                    </a:cubicBezTo>
                    <a:cubicBezTo>
                      <a:pt x="247" y="904"/>
                      <a:pt x="329" y="1128"/>
                      <a:pt x="329" y="1147"/>
                    </a:cubicBezTo>
                    <a:cubicBezTo>
                      <a:pt x="296" y="1155"/>
                      <a:pt x="262" y="1158"/>
                      <a:pt x="228" y="1158"/>
                    </a:cubicBezTo>
                    <a:cubicBezTo>
                      <a:pt x="156" y="1158"/>
                      <a:pt x="83" y="1141"/>
                      <a:pt x="14" y="1109"/>
                    </a:cubicBezTo>
                    <a:cubicBezTo>
                      <a:pt x="13" y="1107"/>
                      <a:pt x="11" y="1107"/>
                      <a:pt x="10" y="1107"/>
                    </a:cubicBezTo>
                    <a:cubicBezTo>
                      <a:pt x="5" y="1107"/>
                      <a:pt x="1" y="1113"/>
                      <a:pt x="8" y="1118"/>
                    </a:cubicBezTo>
                    <a:cubicBezTo>
                      <a:pt x="72" y="1180"/>
                      <a:pt x="155" y="1212"/>
                      <a:pt x="241" y="1212"/>
                    </a:cubicBezTo>
                    <a:cubicBezTo>
                      <a:pt x="278" y="1212"/>
                      <a:pt x="315" y="1206"/>
                      <a:pt x="351" y="1194"/>
                    </a:cubicBezTo>
                    <a:cubicBezTo>
                      <a:pt x="373" y="1191"/>
                      <a:pt x="389" y="1187"/>
                      <a:pt x="389" y="1178"/>
                    </a:cubicBezTo>
                    <a:cubicBezTo>
                      <a:pt x="376" y="1109"/>
                      <a:pt x="335" y="961"/>
                      <a:pt x="335" y="961"/>
                    </a:cubicBezTo>
                    <a:lnTo>
                      <a:pt x="335" y="961"/>
                    </a:lnTo>
                    <a:cubicBezTo>
                      <a:pt x="350" y="967"/>
                      <a:pt x="413" y="981"/>
                      <a:pt x="457" y="981"/>
                    </a:cubicBezTo>
                    <a:cubicBezTo>
                      <a:pt x="485" y="981"/>
                      <a:pt x="505" y="975"/>
                      <a:pt x="502" y="958"/>
                    </a:cubicBezTo>
                    <a:cubicBezTo>
                      <a:pt x="420" y="631"/>
                      <a:pt x="304" y="313"/>
                      <a:pt x="153" y="8"/>
                    </a:cubicBezTo>
                    <a:cubicBezTo>
                      <a:pt x="153" y="3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1820929" y="1352217"/>
                <a:ext cx="234897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308" extrusionOk="0">
                    <a:moveTo>
                      <a:pt x="1675" y="1"/>
                    </a:moveTo>
                    <a:cubicBezTo>
                      <a:pt x="1322" y="1"/>
                      <a:pt x="779" y="102"/>
                      <a:pt x="476" y="662"/>
                    </a:cubicBezTo>
                    <a:cubicBezTo>
                      <a:pt x="1" y="1537"/>
                      <a:pt x="545" y="2307"/>
                      <a:pt x="728" y="2307"/>
                    </a:cubicBezTo>
                    <a:cubicBezTo>
                      <a:pt x="1004" y="2307"/>
                      <a:pt x="995" y="1678"/>
                      <a:pt x="995" y="1678"/>
                    </a:cubicBezTo>
                    <a:cubicBezTo>
                      <a:pt x="995" y="1678"/>
                      <a:pt x="2130" y="1342"/>
                      <a:pt x="2111" y="386"/>
                    </a:cubicBezTo>
                    <a:lnTo>
                      <a:pt x="2111" y="386"/>
                    </a:lnTo>
                    <a:cubicBezTo>
                      <a:pt x="2303" y="750"/>
                      <a:pt x="2630" y="1030"/>
                      <a:pt x="3024" y="1159"/>
                    </a:cubicBezTo>
                    <a:cubicBezTo>
                      <a:pt x="3024" y="1159"/>
                      <a:pt x="2860" y="131"/>
                      <a:pt x="2014" y="33"/>
                    </a:cubicBezTo>
                    <a:cubicBezTo>
                      <a:pt x="2014" y="33"/>
                      <a:pt x="1875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1916007" y="1376763"/>
                <a:ext cx="71386" cy="104166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341" extrusionOk="0">
                    <a:moveTo>
                      <a:pt x="887" y="0"/>
                    </a:moveTo>
                    <a:cubicBezTo>
                      <a:pt x="894" y="73"/>
                      <a:pt x="887" y="145"/>
                      <a:pt x="869" y="224"/>
                    </a:cubicBezTo>
                    <a:cubicBezTo>
                      <a:pt x="859" y="293"/>
                      <a:pt x="850" y="362"/>
                      <a:pt x="828" y="431"/>
                    </a:cubicBezTo>
                    <a:cubicBezTo>
                      <a:pt x="790" y="570"/>
                      <a:pt x="730" y="695"/>
                      <a:pt x="648" y="812"/>
                    </a:cubicBezTo>
                    <a:cubicBezTo>
                      <a:pt x="629" y="840"/>
                      <a:pt x="607" y="868"/>
                      <a:pt x="585" y="897"/>
                    </a:cubicBezTo>
                    <a:lnTo>
                      <a:pt x="554" y="934"/>
                    </a:lnTo>
                    <a:lnTo>
                      <a:pt x="519" y="975"/>
                    </a:lnTo>
                    <a:cubicBezTo>
                      <a:pt x="494" y="997"/>
                      <a:pt x="472" y="1026"/>
                      <a:pt x="444" y="1048"/>
                    </a:cubicBezTo>
                    <a:lnTo>
                      <a:pt x="362" y="1114"/>
                    </a:lnTo>
                    <a:lnTo>
                      <a:pt x="321" y="1148"/>
                    </a:lnTo>
                    <a:lnTo>
                      <a:pt x="277" y="1180"/>
                    </a:lnTo>
                    <a:lnTo>
                      <a:pt x="189" y="1236"/>
                    </a:lnTo>
                    <a:cubicBezTo>
                      <a:pt x="129" y="1274"/>
                      <a:pt x="63" y="1306"/>
                      <a:pt x="0" y="1340"/>
                    </a:cubicBezTo>
                    <a:cubicBezTo>
                      <a:pt x="67" y="1315"/>
                      <a:pt x="139" y="1293"/>
                      <a:pt x="205" y="1265"/>
                    </a:cubicBezTo>
                    <a:lnTo>
                      <a:pt x="302" y="1214"/>
                    </a:lnTo>
                    <a:lnTo>
                      <a:pt x="350" y="1186"/>
                    </a:lnTo>
                    <a:lnTo>
                      <a:pt x="397" y="1155"/>
                    </a:lnTo>
                    <a:cubicBezTo>
                      <a:pt x="428" y="1136"/>
                      <a:pt x="460" y="1117"/>
                      <a:pt x="488" y="1092"/>
                    </a:cubicBezTo>
                    <a:cubicBezTo>
                      <a:pt x="516" y="1070"/>
                      <a:pt x="541" y="1041"/>
                      <a:pt x="570" y="1016"/>
                    </a:cubicBezTo>
                    <a:lnTo>
                      <a:pt x="611" y="978"/>
                    </a:lnTo>
                    <a:lnTo>
                      <a:pt x="645" y="934"/>
                    </a:lnTo>
                    <a:cubicBezTo>
                      <a:pt x="674" y="906"/>
                      <a:pt x="696" y="875"/>
                      <a:pt x="714" y="843"/>
                    </a:cubicBezTo>
                    <a:cubicBezTo>
                      <a:pt x="802" y="717"/>
                      <a:pt x="862" y="582"/>
                      <a:pt x="887" y="434"/>
                    </a:cubicBezTo>
                    <a:cubicBezTo>
                      <a:pt x="919" y="290"/>
                      <a:pt x="919" y="145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1855884" y="1518449"/>
                <a:ext cx="35266" cy="4140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3" extrusionOk="0">
                    <a:moveTo>
                      <a:pt x="1" y="1"/>
                    </a:moveTo>
                    <a:lnTo>
                      <a:pt x="1" y="7"/>
                    </a:lnTo>
                    <a:cubicBezTo>
                      <a:pt x="180" y="57"/>
                      <a:pt x="278" y="211"/>
                      <a:pt x="356" y="365"/>
                    </a:cubicBezTo>
                    <a:cubicBezTo>
                      <a:pt x="332" y="327"/>
                      <a:pt x="290" y="308"/>
                      <a:pt x="247" y="308"/>
                    </a:cubicBezTo>
                    <a:cubicBezTo>
                      <a:pt x="219" y="308"/>
                      <a:pt x="191" y="316"/>
                      <a:pt x="167" y="334"/>
                    </a:cubicBezTo>
                    <a:cubicBezTo>
                      <a:pt x="161" y="337"/>
                      <a:pt x="158" y="340"/>
                      <a:pt x="152" y="350"/>
                    </a:cubicBezTo>
                    <a:cubicBezTo>
                      <a:pt x="149" y="353"/>
                      <a:pt x="149" y="353"/>
                      <a:pt x="152" y="356"/>
                    </a:cubicBezTo>
                    <a:lnTo>
                      <a:pt x="158" y="356"/>
                    </a:lnTo>
                    <a:cubicBezTo>
                      <a:pt x="177" y="349"/>
                      <a:pt x="197" y="345"/>
                      <a:pt x="217" y="345"/>
                    </a:cubicBezTo>
                    <a:cubicBezTo>
                      <a:pt x="259" y="345"/>
                      <a:pt x="301" y="361"/>
                      <a:pt x="331" y="397"/>
                    </a:cubicBezTo>
                    <a:cubicBezTo>
                      <a:pt x="366" y="435"/>
                      <a:pt x="394" y="479"/>
                      <a:pt x="419" y="526"/>
                    </a:cubicBezTo>
                    <a:cubicBezTo>
                      <a:pt x="423" y="530"/>
                      <a:pt x="428" y="532"/>
                      <a:pt x="432" y="532"/>
                    </a:cubicBezTo>
                    <a:cubicBezTo>
                      <a:pt x="444" y="532"/>
                      <a:pt x="454" y="522"/>
                      <a:pt x="447" y="513"/>
                    </a:cubicBezTo>
                    <a:cubicBezTo>
                      <a:pt x="432" y="290"/>
                      <a:pt x="237" y="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1875459" y="1557599"/>
                <a:ext cx="12273" cy="10719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38" extrusionOk="0">
                    <a:moveTo>
                      <a:pt x="75" y="1"/>
                    </a:moveTo>
                    <a:cubicBezTo>
                      <a:pt x="69" y="1"/>
                      <a:pt x="63" y="1"/>
                      <a:pt x="57" y="3"/>
                    </a:cubicBezTo>
                    <a:cubicBezTo>
                      <a:pt x="22" y="16"/>
                      <a:pt x="0" y="50"/>
                      <a:pt x="10" y="88"/>
                    </a:cubicBezTo>
                    <a:lnTo>
                      <a:pt x="16" y="94"/>
                    </a:lnTo>
                    <a:cubicBezTo>
                      <a:pt x="23" y="120"/>
                      <a:pt x="48" y="137"/>
                      <a:pt x="75" y="137"/>
                    </a:cubicBezTo>
                    <a:cubicBezTo>
                      <a:pt x="84" y="137"/>
                      <a:pt x="93" y="136"/>
                      <a:pt x="101" y="132"/>
                    </a:cubicBezTo>
                    <a:cubicBezTo>
                      <a:pt x="136" y="119"/>
                      <a:pt x="158" y="82"/>
                      <a:pt x="142" y="47"/>
                    </a:cubicBezTo>
                    <a:cubicBezTo>
                      <a:pt x="131" y="20"/>
                      <a:pt x="105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1864662" y="1553404"/>
                <a:ext cx="7690" cy="737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5" extrusionOk="0">
                    <a:moveTo>
                      <a:pt x="39" y="0"/>
                    </a:moveTo>
                    <a:cubicBezTo>
                      <a:pt x="17" y="10"/>
                      <a:pt x="1" y="32"/>
                      <a:pt x="7" y="60"/>
                    </a:cubicBezTo>
                    <a:cubicBezTo>
                      <a:pt x="15" y="80"/>
                      <a:pt x="34" y="94"/>
                      <a:pt x="53" y="94"/>
                    </a:cubicBezTo>
                    <a:cubicBezTo>
                      <a:pt x="58" y="94"/>
                      <a:pt x="63" y="93"/>
                      <a:pt x="67" y="92"/>
                    </a:cubicBezTo>
                    <a:cubicBezTo>
                      <a:pt x="92" y="76"/>
                      <a:pt x="98" y="47"/>
                      <a:pt x="83" y="25"/>
                    </a:cubicBezTo>
                    <a:cubicBezTo>
                      <a:pt x="73" y="10"/>
                      <a:pt x="5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5" name="Google Shape;1675;p36"/>
              <p:cNvGrpSpPr/>
              <p:nvPr/>
            </p:nvGrpSpPr>
            <p:grpSpPr>
              <a:xfrm>
                <a:off x="2483058" y="1547733"/>
                <a:ext cx="438878" cy="438878"/>
                <a:chOff x="2483058" y="1547733"/>
                <a:chExt cx="438878" cy="438878"/>
              </a:xfrm>
            </p:grpSpPr>
            <p:sp>
              <p:nvSpPr>
                <p:cNvPr id="1676" name="Google Shape;1676;p36"/>
                <p:cNvSpPr/>
                <p:nvPr/>
              </p:nvSpPr>
              <p:spPr>
                <a:xfrm>
                  <a:off x="2514828" y="1796382"/>
                  <a:ext cx="110147" cy="5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85" extrusionOk="0">
                      <a:moveTo>
                        <a:pt x="1400" y="0"/>
                      </a:moveTo>
                      <a:cubicBezTo>
                        <a:pt x="1395" y="0"/>
                        <a:pt x="1388" y="3"/>
                        <a:pt x="1381" y="11"/>
                      </a:cubicBezTo>
                      <a:cubicBezTo>
                        <a:pt x="909" y="442"/>
                        <a:pt x="629" y="549"/>
                        <a:pt x="13" y="662"/>
                      </a:cubicBezTo>
                      <a:cubicBezTo>
                        <a:pt x="0" y="662"/>
                        <a:pt x="0" y="684"/>
                        <a:pt x="13" y="684"/>
                      </a:cubicBezTo>
                      <a:cubicBezTo>
                        <a:pt x="629" y="628"/>
                        <a:pt x="997" y="543"/>
                        <a:pt x="1400" y="33"/>
                      </a:cubicBezTo>
                      <a:cubicBezTo>
                        <a:pt x="1417" y="16"/>
                        <a:pt x="1412" y="0"/>
                        <a:pt x="14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36"/>
                <p:cNvSpPr/>
                <p:nvPr/>
              </p:nvSpPr>
              <p:spPr>
                <a:xfrm>
                  <a:off x="2532150" y="1842290"/>
                  <a:ext cx="117604" cy="55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13" extrusionOk="0">
                      <a:moveTo>
                        <a:pt x="1494" y="0"/>
                      </a:moveTo>
                      <a:cubicBezTo>
                        <a:pt x="1489" y="0"/>
                        <a:pt x="1484" y="2"/>
                        <a:pt x="1479" y="5"/>
                      </a:cubicBezTo>
                      <a:cubicBezTo>
                        <a:pt x="954" y="411"/>
                        <a:pt x="652" y="534"/>
                        <a:pt x="10" y="697"/>
                      </a:cubicBezTo>
                      <a:cubicBezTo>
                        <a:pt x="7" y="697"/>
                        <a:pt x="1" y="707"/>
                        <a:pt x="7" y="710"/>
                      </a:cubicBezTo>
                      <a:cubicBezTo>
                        <a:pt x="7" y="713"/>
                        <a:pt x="10" y="713"/>
                        <a:pt x="10" y="713"/>
                      </a:cubicBezTo>
                      <a:cubicBezTo>
                        <a:pt x="649" y="603"/>
                        <a:pt x="1017" y="508"/>
                        <a:pt x="1492" y="37"/>
                      </a:cubicBezTo>
                      <a:cubicBezTo>
                        <a:pt x="1514" y="19"/>
                        <a:pt x="1509" y="0"/>
                        <a:pt x="14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36"/>
                <p:cNvSpPr/>
                <p:nvPr/>
              </p:nvSpPr>
              <p:spPr>
                <a:xfrm>
                  <a:off x="2547531" y="1896431"/>
                  <a:ext cx="120633" cy="4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617" extrusionOk="0">
                      <a:moveTo>
                        <a:pt x="1544" y="0"/>
                      </a:moveTo>
                      <a:cubicBezTo>
                        <a:pt x="1539" y="0"/>
                        <a:pt x="1530" y="4"/>
                        <a:pt x="1517" y="13"/>
                      </a:cubicBezTo>
                      <a:cubicBezTo>
                        <a:pt x="979" y="371"/>
                        <a:pt x="652" y="516"/>
                        <a:pt x="13" y="595"/>
                      </a:cubicBezTo>
                      <a:cubicBezTo>
                        <a:pt x="4" y="595"/>
                        <a:pt x="1" y="598"/>
                        <a:pt x="1" y="607"/>
                      </a:cubicBezTo>
                      <a:cubicBezTo>
                        <a:pt x="1" y="614"/>
                        <a:pt x="4" y="617"/>
                        <a:pt x="13" y="617"/>
                      </a:cubicBezTo>
                      <a:cubicBezTo>
                        <a:pt x="674" y="598"/>
                        <a:pt x="1083" y="422"/>
                        <a:pt x="1526" y="29"/>
                      </a:cubicBezTo>
                      <a:cubicBezTo>
                        <a:pt x="1547" y="12"/>
                        <a:pt x="1552" y="0"/>
                        <a:pt x="15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6"/>
                <p:cNvSpPr/>
                <p:nvPr/>
              </p:nvSpPr>
              <p:spPr>
                <a:xfrm>
                  <a:off x="2483058" y="1547733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6"/>
                <p:cNvSpPr/>
                <p:nvPr/>
              </p:nvSpPr>
              <p:spPr>
                <a:xfrm>
                  <a:off x="2503798" y="1568318"/>
                  <a:ext cx="397320" cy="397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8" extrusionOk="0">
                      <a:moveTo>
                        <a:pt x="1" y="0"/>
                      </a:moveTo>
                      <a:lnTo>
                        <a:pt x="1" y="5117"/>
                      </a:lnTo>
                      <a:lnTo>
                        <a:pt x="5115" y="5117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6"/>
                <p:cNvSpPr/>
                <p:nvPr/>
              </p:nvSpPr>
              <p:spPr>
                <a:xfrm>
                  <a:off x="2563921" y="1636209"/>
                  <a:ext cx="80940" cy="74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58" extrusionOk="0">
                      <a:moveTo>
                        <a:pt x="520" y="1"/>
                      </a:moveTo>
                      <a:cubicBezTo>
                        <a:pt x="490" y="1"/>
                        <a:pt x="460" y="4"/>
                        <a:pt x="431" y="10"/>
                      </a:cubicBezTo>
                      <a:cubicBezTo>
                        <a:pt x="243" y="48"/>
                        <a:pt x="92" y="199"/>
                        <a:pt x="54" y="387"/>
                      </a:cubicBezTo>
                      <a:cubicBezTo>
                        <a:pt x="1" y="645"/>
                        <a:pt x="170" y="897"/>
                        <a:pt x="431" y="947"/>
                      </a:cubicBezTo>
                      <a:cubicBezTo>
                        <a:pt x="464" y="954"/>
                        <a:pt x="495" y="957"/>
                        <a:pt x="527" y="957"/>
                      </a:cubicBezTo>
                      <a:cubicBezTo>
                        <a:pt x="749" y="957"/>
                        <a:pt x="947" y="798"/>
                        <a:pt x="991" y="570"/>
                      </a:cubicBezTo>
                      <a:cubicBezTo>
                        <a:pt x="1042" y="312"/>
                        <a:pt x="875" y="60"/>
                        <a:pt x="614" y="10"/>
                      </a:cubicBezTo>
                      <a:cubicBezTo>
                        <a:pt x="582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6"/>
                <p:cNvSpPr/>
                <p:nvPr/>
              </p:nvSpPr>
              <p:spPr>
                <a:xfrm>
                  <a:off x="2613790" y="1701692"/>
                  <a:ext cx="284921" cy="15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2055" extrusionOk="0">
                      <a:moveTo>
                        <a:pt x="1837" y="0"/>
                      </a:moveTo>
                      <a:lnTo>
                        <a:pt x="0" y="2054"/>
                      </a:lnTo>
                      <a:lnTo>
                        <a:pt x="3668" y="2054"/>
                      </a:lnTo>
                      <a:lnTo>
                        <a:pt x="18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6"/>
                <p:cNvSpPr/>
                <p:nvPr/>
              </p:nvSpPr>
              <p:spPr>
                <a:xfrm>
                  <a:off x="2504341" y="1757154"/>
                  <a:ext cx="235363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1341" extrusionOk="0">
                      <a:moveTo>
                        <a:pt x="1516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86" name="Google Shape;1686;p36"/>
          <p:cNvGrpSpPr/>
          <p:nvPr/>
        </p:nvGrpSpPr>
        <p:grpSpPr>
          <a:xfrm>
            <a:off x="2740338" y="3610164"/>
            <a:ext cx="907900" cy="667561"/>
            <a:chOff x="3172063" y="3042964"/>
            <a:chExt cx="907900" cy="667561"/>
          </a:xfrm>
        </p:grpSpPr>
        <p:sp>
          <p:nvSpPr>
            <p:cNvPr id="1687" name="Google Shape;1687;p36"/>
            <p:cNvSpPr/>
            <p:nvPr/>
          </p:nvSpPr>
          <p:spPr>
            <a:xfrm>
              <a:off x="3172063" y="3042964"/>
              <a:ext cx="813827" cy="667560"/>
            </a:xfrm>
            <a:custGeom>
              <a:avLst/>
              <a:gdLst/>
              <a:ahLst/>
              <a:cxnLst/>
              <a:rect l="l" t="t" r="r" b="b"/>
              <a:pathLst>
                <a:path w="10477" h="8594" extrusionOk="0">
                  <a:moveTo>
                    <a:pt x="1025" y="1"/>
                  </a:moveTo>
                  <a:lnTo>
                    <a:pt x="0" y="6606"/>
                  </a:lnTo>
                  <a:lnTo>
                    <a:pt x="9451" y="8593"/>
                  </a:lnTo>
                  <a:lnTo>
                    <a:pt x="10477" y="198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3711693" y="3089649"/>
              <a:ext cx="282280" cy="107816"/>
            </a:xfrm>
            <a:custGeom>
              <a:avLst/>
              <a:gdLst/>
              <a:ahLst/>
              <a:cxnLst/>
              <a:rect l="l" t="t" r="r" b="b"/>
              <a:pathLst>
                <a:path w="3634" h="1388" extrusionOk="0">
                  <a:moveTo>
                    <a:pt x="297" y="0"/>
                  </a:moveTo>
                  <a:lnTo>
                    <a:pt x="1" y="645"/>
                  </a:lnTo>
                  <a:lnTo>
                    <a:pt x="3530" y="1387"/>
                  </a:lnTo>
                  <a:lnTo>
                    <a:pt x="3634" y="705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>
              <a:off x="3172762" y="3090658"/>
              <a:ext cx="891116" cy="619866"/>
            </a:xfrm>
            <a:custGeom>
              <a:avLst/>
              <a:gdLst/>
              <a:ahLst/>
              <a:cxnLst/>
              <a:rect l="l" t="t" r="r" b="b"/>
              <a:pathLst>
                <a:path w="11472" h="7980" extrusionOk="0">
                  <a:moveTo>
                    <a:pt x="2020" y="0"/>
                  </a:moveTo>
                  <a:lnTo>
                    <a:pt x="0" y="5995"/>
                  </a:lnTo>
                  <a:lnTo>
                    <a:pt x="9446" y="7979"/>
                  </a:lnTo>
                  <a:lnTo>
                    <a:pt x="11471" y="1985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>
              <a:off x="3789682" y="3142159"/>
              <a:ext cx="290281" cy="102690"/>
            </a:xfrm>
            <a:custGeom>
              <a:avLst/>
              <a:gdLst/>
              <a:ahLst/>
              <a:cxnLst/>
              <a:rect l="l" t="t" r="r" b="b"/>
              <a:pathLst>
                <a:path w="3737" h="1322" extrusionOk="0">
                  <a:moveTo>
                    <a:pt x="400" y="1"/>
                  </a:moveTo>
                  <a:lnTo>
                    <a:pt x="0" y="583"/>
                  </a:lnTo>
                  <a:lnTo>
                    <a:pt x="3529" y="1322"/>
                  </a:lnTo>
                  <a:lnTo>
                    <a:pt x="3737" y="699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36"/>
          <p:cNvGrpSpPr/>
          <p:nvPr/>
        </p:nvGrpSpPr>
        <p:grpSpPr>
          <a:xfrm>
            <a:off x="7016369" y="3700585"/>
            <a:ext cx="1262497" cy="1712323"/>
            <a:chOff x="460250" y="1921475"/>
            <a:chExt cx="233075" cy="316125"/>
          </a:xfrm>
        </p:grpSpPr>
        <p:grpSp>
          <p:nvGrpSpPr>
            <p:cNvPr id="1692" name="Google Shape;1692;p36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36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1698" name="Google Shape;1698;p36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2" name="Google Shape;1712;p36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36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16" name="Google Shape;1716;p36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5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Simple HTML Document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468" name="Google Shape;1468;p35"/>
          <p:cNvGrpSpPr/>
          <p:nvPr/>
        </p:nvGrpSpPr>
        <p:grpSpPr>
          <a:xfrm>
            <a:off x="8114410" y="639800"/>
            <a:ext cx="1137289" cy="2379145"/>
            <a:chOff x="4787675" y="1544600"/>
            <a:chExt cx="289475" cy="605550"/>
          </a:xfrm>
        </p:grpSpPr>
        <p:grpSp>
          <p:nvGrpSpPr>
            <p:cNvPr id="1469" name="Google Shape;1469;p35"/>
            <p:cNvGrpSpPr/>
            <p:nvPr/>
          </p:nvGrpSpPr>
          <p:grpSpPr>
            <a:xfrm>
              <a:off x="4787675" y="1544600"/>
              <a:ext cx="289400" cy="603350"/>
              <a:chOff x="4787675" y="1544600"/>
              <a:chExt cx="289400" cy="603350"/>
            </a:xfrm>
          </p:grpSpPr>
          <p:sp>
            <p:nvSpPr>
              <p:cNvPr id="1470" name="Google Shape;1470;p35"/>
              <p:cNvSpPr/>
              <p:nvPr/>
            </p:nvSpPr>
            <p:spPr>
              <a:xfrm>
                <a:off x="4787675" y="1544600"/>
                <a:ext cx="289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1573" h="1438" extrusionOk="0">
                    <a:moveTo>
                      <a:pt x="1" y="0"/>
                    </a:moveTo>
                    <a:lnTo>
                      <a:pt x="1" y="1438"/>
                    </a:lnTo>
                    <a:lnTo>
                      <a:pt x="11572" y="1438"/>
                    </a:lnTo>
                    <a:lnTo>
                      <a:pt x="11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5"/>
              <p:cNvSpPr/>
              <p:nvPr/>
            </p:nvSpPr>
            <p:spPr>
              <a:xfrm>
                <a:off x="4789950" y="1580525"/>
                <a:ext cx="287125" cy="567425"/>
              </a:xfrm>
              <a:custGeom>
                <a:avLst/>
                <a:gdLst/>
                <a:ahLst/>
                <a:cxnLst/>
                <a:rect l="l" t="t" r="r" b="b"/>
                <a:pathLst>
                  <a:path w="11485" h="22697" extrusionOk="0">
                    <a:moveTo>
                      <a:pt x="1" y="1"/>
                    </a:moveTo>
                    <a:lnTo>
                      <a:pt x="1" y="22697"/>
                    </a:lnTo>
                    <a:lnTo>
                      <a:pt x="11484" y="22697"/>
                    </a:lnTo>
                    <a:lnTo>
                      <a:pt x="114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2" name="Google Shape;1472;p35"/>
            <p:cNvGrpSpPr/>
            <p:nvPr/>
          </p:nvGrpSpPr>
          <p:grpSpPr>
            <a:xfrm>
              <a:off x="4787675" y="1580525"/>
              <a:ext cx="289475" cy="569625"/>
              <a:chOff x="4787675" y="1580525"/>
              <a:chExt cx="289475" cy="569625"/>
            </a:xfrm>
          </p:grpSpPr>
          <p:sp>
            <p:nvSpPr>
              <p:cNvPr id="1473" name="Google Shape;1473;p35"/>
              <p:cNvSpPr/>
              <p:nvPr/>
            </p:nvSpPr>
            <p:spPr>
              <a:xfrm>
                <a:off x="4787675" y="1580525"/>
                <a:ext cx="289325" cy="569625"/>
              </a:xfrm>
              <a:custGeom>
                <a:avLst/>
                <a:gdLst/>
                <a:ahLst/>
                <a:cxnLst/>
                <a:rect l="l" t="t" r="r" b="b"/>
                <a:pathLst>
                  <a:path w="11573" h="22785" extrusionOk="0">
                    <a:moveTo>
                      <a:pt x="11481" y="86"/>
                    </a:moveTo>
                    <a:lnTo>
                      <a:pt x="11481" y="22693"/>
                    </a:lnTo>
                    <a:lnTo>
                      <a:pt x="92" y="22693"/>
                    </a:lnTo>
                    <a:lnTo>
                      <a:pt x="89" y="86"/>
                    </a:lnTo>
                    <a:close/>
                    <a:moveTo>
                      <a:pt x="1" y="1"/>
                    </a:moveTo>
                    <a:lnTo>
                      <a:pt x="1" y="22785"/>
                    </a:lnTo>
                    <a:lnTo>
                      <a:pt x="11572" y="22785"/>
                    </a:lnTo>
                    <a:lnTo>
                      <a:pt x="11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4788550" y="1581325"/>
                <a:ext cx="288600" cy="567725"/>
              </a:xfrm>
              <a:custGeom>
                <a:avLst/>
                <a:gdLst/>
                <a:ahLst/>
                <a:cxnLst/>
                <a:rect l="l" t="t" r="r" b="b"/>
                <a:pathLst>
                  <a:path w="11544" h="22709" extrusionOk="0">
                    <a:moveTo>
                      <a:pt x="11480" y="0"/>
                    </a:moveTo>
                    <a:lnTo>
                      <a:pt x="0" y="22680"/>
                    </a:lnTo>
                    <a:lnTo>
                      <a:pt x="60" y="22709"/>
                    </a:lnTo>
                    <a:lnTo>
                      <a:pt x="11543" y="28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4788550" y="1581325"/>
                <a:ext cx="288600" cy="567725"/>
              </a:xfrm>
              <a:custGeom>
                <a:avLst/>
                <a:gdLst/>
                <a:ahLst/>
                <a:cxnLst/>
                <a:rect l="l" t="t" r="r" b="b"/>
                <a:pathLst>
                  <a:path w="11544" h="22709" extrusionOk="0">
                    <a:moveTo>
                      <a:pt x="60" y="0"/>
                    </a:moveTo>
                    <a:lnTo>
                      <a:pt x="0" y="28"/>
                    </a:lnTo>
                    <a:lnTo>
                      <a:pt x="11480" y="22709"/>
                    </a:lnTo>
                    <a:lnTo>
                      <a:pt x="11543" y="226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6" name="Google Shape;1476;p35"/>
          <p:cNvGrpSpPr/>
          <p:nvPr/>
        </p:nvGrpSpPr>
        <p:grpSpPr>
          <a:xfrm>
            <a:off x="7213583" y="4070314"/>
            <a:ext cx="1457864" cy="959099"/>
            <a:chOff x="4399725" y="1546875"/>
            <a:chExt cx="344250" cy="226475"/>
          </a:xfrm>
        </p:grpSpPr>
        <p:sp>
          <p:nvSpPr>
            <p:cNvPr id="1477" name="Google Shape;1477;p35"/>
            <p:cNvSpPr/>
            <p:nvPr/>
          </p:nvSpPr>
          <p:spPr>
            <a:xfrm>
              <a:off x="4399725" y="1546875"/>
              <a:ext cx="343150" cy="226475"/>
            </a:xfrm>
            <a:custGeom>
              <a:avLst/>
              <a:gdLst/>
              <a:ahLst/>
              <a:cxnLst/>
              <a:rect l="l" t="t" r="r" b="b"/>
              <a:pathLst>
                <a:path w="13726" h="9059" extrusionOk="0">
                  <a:moveTo>
                    <a:pt x="0" y="0"/>
                  </a:moveTo>
                  <a:lnTo>
                    <a:pt x="0" y="9059"/>
                  </a:lnTo>
                  <a:lnTo>
                    <a:pt x="13726" y="9059"/>
                  </a:lnTo>
                  <a:lnTo>
                    <a:pt x="13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427000" y="1574325"/>
              <a:ext cx="58675" cy="53850"/>
            </a:xfrm>
            <a:custGeom>
              <a:avLst/>
              <a:gdLst/>
              <a:ahLst/>
              <a:cxnLst/>
              <a:rect l="l" t="t" r="r" b="b"/>
              <a:pathLst>
                <a:path w="2347" h="2154" extrusionOk="0">
                  <a:moveTo>
                    <a:pt x="1175" y="0"/>
                  </a:moveTo>
                  <a:cubicBezTo>
                    <a:pt x="1105" y="0"/>
                    <a:pt x="1034" y="6"/>
                    <a:pt x="963" y="19"/>
                  </a:cubicBezTo>
                  <a:cubicBezTo>
                    <a:pt x="532" y="107"/>
                    <a:pt x="205" y="437"/>
                    <a:pt x="117" y="862"/>
                  </a:cubicBezTo>
                  <a:cubicBezTo>
                    <a:pt x="1" y="1444"/>
                    <a:pt x="378" y="2013"/>
                    <a:pt x="960" y="2133"/>
                  </a:cubicBezTo>
                  <a:cubicBezTo>
                    <a:pt x="1031" y="2147"/>
                    <a:pt x="1102" y="2154"/>
                    <a:pt x="1172" y="2154"/>
                  </a:cubicBezTo>
                  <a:cubicBezTo>
                    <a:pt x="1674" y="2154"/>
                    <a:pt x="2125" y="1800"/>
                    <a:pt x="2227" y="1290"/>
                  </a:cubicBezTo>
                  <a:cubicBezTo>
                    <a:pt x="2347" y="708"/>
                    <a:pt x="1970" y="139"/>
                    <a:pt x="1388" y="19"/>
                  </a:cubicBezTo>
                  <a:cubicBezTo>
                    <a:pt x="1317" y="6"/>
                    <a:pt x="1246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513725" y="1602075"/>
              <a:ext cx="230250" cy="121975"/>
            </a:xfrm>
            <a:custGeom>
              <a:avLst/>
              <a:gdLst/>
              <a:ahLst/>
              <a:cxnLst/>
              <a:rect l="l" t="t" r="r" b="b"/>
              <a:pathLst>
                <a:path w="9210" h="4879" extrusionOk="0">
                  <a:moveTo>
                    <a:pt x="4605" y="0"/>
                  </a:moveTo>
                  <a:lnTo>
                    <a:pt x="1" y="4879"/>
                  </a:lnTo>
                  <a:lnTo>
                    <a:pt x="9210" y="4879"/>
                  </a:lnTo>
                  <a:lnTo>
                    <a:pt x="4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400500" y="1644600"/>
              <a:ext cx="204075" cy="79450"/>
            </a:xfrm>
            <a:custGeom>
              <a:avLst/>
              <a:gdLst/>
              <a:ahLst/>
              <a:cxnLst/>
              <a:rect l="l" t="t" r="r" b="b"/>
              <a:pathLst>
                <a:path w="8163" h="3178" extrusionOk="0">
                  <a:moveTo>
                    <a:pt x="4083" y="1"/>
                  </a:moveTo>
                  <a:lnTo>
                    <a:pt x="1" y="3178"/>
                  </a:lnTo>
                  <a:lnTo>
                    <a:pt x="8163" y="3178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399725" y="1724025"/>
              <a:ext cx="343150" cy="49325"/>
            </a:xfrm>
            <a:custGeom>
              <a:avLst/>
              <a:gdLst/>
              <a:ahLst/>
              <a:cxnLst/>
              <a:rect l="l" t="t" r="r" b="b"/>
              <a:pathLst>
                <a:path w="13726" h="1973" extrusionOk="0">
                  <a:moveTo>
                    <a:pt x="0" y="1"/>
                  </a:moveTo>
                  <a:lnTo>
                    <a:pt x="0" y="1973"/>
                  </a:lnTo>
                  <a:lnTo>
                    <a:pt x="13726" y="1973"/>
                  </a:lnTo>
                  <a:lnTo>
                    <a:pt x="137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35"/>
          <p:cNvGrpSpPr/>
          <p:nvPr/>
        </p:nvGrpSpPr>
        <p:grpSpPr>
          <a:xfrm flipH="1">
            <a:off x="-198139" y="3018941"/>
            <a:ext cx="1182784" cy="2243136"/>
            <a:chOff x="4960325" y="2700400"/>
            <a:chExt cx="325325" cy="616975"/>
          </a:xfrm>
        </p:grpSpPr>
        <p:grpSp>
          <p:nvGrpSpPr>
            <p:cNvPr id="1483" name="Google Shape;1483;p35"/>
            <p:cNvGrpSpPr/>
            <p:nvPr/>
          </p:nvGrpSpPr>
          <p:grpSpPr>
            <a:xfrm>
              <a:off x="4960325" y="2700400"/>
              <a:ext cx="325325" cy="454050"/>
              <a:chOff x="4960325" y="2700400"/>
              <a:chExt cx="325325" cy="454050"/>
            </a:xfrm>
          </p:grpSpPr>
          <p:sp>
            <p:nvSpPr>
              <p:cNvPr id="1484" name="Google Shape;1484;p35"/>
              <p:cNvSpPr/>
              <p:nvPr/>
            </p:nvSpPr>
            <p:spPr>
              <a:xfrm>
                <a:off x="5086050" y="2700400"/>
                <a:ext cx="141075" cy="366225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4649" extrusionOk="0">
                    <a:moveTo>
                      <a:pt x="4159" y="0"/>
                    </a:moveTo>
                    <a:cubicBezTo>
                      <a:pt x="3670" y="0"/>
                      <a:pt x="3180" y="354"/>
                      <a:pt x="2832" y="750"/>
                    </a:cubicBezTo>
                    <a:cubicBezTo>
                      <a:pt x="1310" y="2497"/>
                      <a:pt x="607" y="4702"/>
                      <a:pt x="326" y="6956"/>
                    </a:cubicBezTo>
                    <a:cubicBezTo>
                      <a:pt x="163" y="8203"/>
                      <a:pt x="1" y="9459"/>
                      <a:pt x="44" y="10719"/>
                    </a:cubicBezTo>
                    <a:cubicBezTo>
                      <a:pt x="70" y="11398"/>
                      <a:pt x="160" y="12068"/>
                      <a:pt x="319" y="12725"/>
                    </a:cubicBezTo>
                    <a:cubicBezTo>
                      <a:pt x="475" y="13295"/>
                      <a:pt x="578" y="13885"/>
                      <a:pt x="627" y="14475"/>
                    </a:cubicBezTo>
                    <a:cubicBezTo>
                      <a:pt x="613" y="14501"/>
                      <a:pt x="613" y="14589"/>
                      <a:pt x="623" y="14589"/>
                    </a:cubicBezTo>
                    <a:cubicBezTo>
                      <a:pt x="624" y="14589"/>
                      <a:pt x="626" y="14588"/>
                      <a:pt x="627" y="14584"/>
                    </a:cubicBezTo>
                    <a:cubicBezTo>
                      <a:pt x="627" y="14628"/>
                      <a:pt x="658" y="14649"/>
                      <a:pt x="692" y="14649"/>
                    </a:cubicBezTo>
                    <a:cubicBezTo>
                      <a:pt x="732" y="14649"/>
                      <a:pt x="776" y="14620"/>
                      <a:pt x="776" y="14568"/>
                    </a:cubicBezTo>
                    <a:lnTo>
                      <a:pt x="776" y="14385"/>
                    </a:lnTo>
                    <a:cubicBezTo>
                      <a:pt x="1121" y="13958"/>
                      <a:pt x="1618" y="13693"/>
                      <a:pt x="2016" y="13321"/>
                    </a:cubicBezTo>
                    <a:cubicBezTo>
                      <a:pt x="2341" y="13030"/>
                      <a:pt x="2577" y="12658"/>
                      <a:pt x="2696" y="12237"/>
                    </a:cubicBezTo>
                    <a:cubicBezTo>
                      <a:pt x="3031" y="11090"/>
                      <a:pt x="2716" y="9877"/>
                      <a:pt x="3117" y="8730"/>
                    </a:cubicBezTo>
                    <a:cubicBezTo>
                      <a:pt x="3462" y="7742"/>
                      <a:pt x="4085" y="6883"/>
                      <a:pt x="4605" y="5988"/>
                    </a:cubicBezTo>
                    <a:cubicBezTo>
                      <a:pt x="5156" y="5043"/>
                      <a:pt x="5570" y="4049"/>
                      <a:pt x="5610" y="2935"/>
                    </a:cubicBezTo>
                    <a:cubicBezTo>
                      <a:pt x="5643" y="2086"/>
                      <a:pt x="5537" y="959"/>
                      <a:pt x="4890" y="319"/>
                    </a:cubicBezTo>
                    <a:cubicBezTo>
                      <a:pt x="4659" y="93"/>
                      <a:pt x="4409" y="0"/>
                      <a:pt x="4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4960325" y="2835850"/>
                <a:ext cx="143900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2744" extrusionOk="0">
                    <a:moveTo>
                      <a:pt x="680" y="1"/>
                    </a:moveTo>
                    <a:cubicBezTo>
                      <a:pt x="540" y="1"/>
                      <a:pt x="407" y="33"/>
                      <a:pt x="286" y="109"/>
                    </a:cubicBezTo>
                    <a:cubicBezTo>
                      <a:pt x="1" y="302"/>
                      <a:pt x="21" y="597"/>
                      <a:pt x="137" y="882"/>
                    </a:cubicBezTo>
                    <a:cubicBezTo>
                      <a:pt x="326" y="1339"/>
                      <a:pt x="541" y="1787"/>
                      <a:pt x="780" y="2211"/>
                    </a:cubicBezTo>
                    <a:cubicBezTo>
                      <a:pt x="1290" y="3136"/>
                      <a:pt x="1817" y="3978"/>
                      <a:pt x="1904" y="5052"/>
                    </a:cubicBezTo>
                    <a:cubicBezTo>
                      <a:pt x="1920" y="5533"/>
                      <a:pt x="1990" y="6007"/>
                      <a:pt x="2106" y="6471"/>
                    </a:cubicBezTo>
                    <a:cubicBezTo>
                      <a:pt x="2238" y="6869"/>
                      <a:pt x="2434" y="7244"/>
                      <a:pt x="2673" y="7588"/>
                    </a:cubicBezTo>
                    <a:cubicBezTo>
                      <a:pt x="3226" y="8391"/>
                      <a:pt x="3913" y="9080"/>
                      <a:pt x="4423" y="9912"/>
                    </a:cubicBezTo>
                    <a:cubicBezTo>
                      <a:pt x="4957" y="10777"/>
                      <a:pt x="5355" y="11722"/>
                      <a:pt x="5597" y="12710"/>
                    </a:cubicBezTo>
                    <a:cubicBezTo>
                      <a:pt x="5601" y="12733"/>
                      <a:pt x="5619" y="12744"/>
                      <a:pt x="5638" y="12744"/>
                    </a:cubicBezTo>
                    <a:cubicBezTo>
                      <a:pt x="5661" y="12744"/>
                      <a:pt x="5685" y="12727"/>
                      <a:pt x="5679" y="12697"/>
                    </a:cubicBezTo>
                    <a:lnTo>
                      <a:pt x="5679" y="12684"/>
                    </a:lnTo>
                    <a:lnTo>
                      <a:pt x="5679" y="12670"/>
                    </a:lnTo>
                    <a:cubicBezTo>
                      <a:pt x="5756" y="10366"/>
                      <a:pt x="5573" y="8049"/>
                      <a:pt x="4874" y="5848"/>
                    </a:cubicBezTo>
                    <a:cubicBezTo>
                      <a:pt x="4562" y="4877"/>
                      <a:pt x="4191" y="3928"/>
                      <a:pt x="3760" y="3007"/>
                    </a:cubicBezTo>
                    <a:cubicBezTo>
                      <a:pt x="3409" y="2191"/>
                      <a:pt x="2895" y="1459"/>
                      <a:pt x="2255" y="839"/>
                    </a:cubicBezTo>
                    <a:cubicBezTo>
                      <a:pt x="1910" y="531"/>
                      <a:pt x="1245" y="1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5"/>
              <p:cNvSpPr/>
              <p:nvPr/>
            </p:nvSpPr>
            <p:spPr>
              <a:xfrm>
                <a:off x="5116975" y="2848075"/>
                <a:ext cx="1686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1439" extrusionOk="0">
                    <a:moveTo>
                      <a:pt x="5955" y="1"/>
                    </a:moveTo>
                    <a:cubicBezTo>
                      <a:pt x="5596" y="1"/>
                      <a:pt x="5164" y="339"/>
                      <a:pt x="4907" y="562"/>
                    </a:cubicBezTo>
                    <a:cubicBezTo>
                      <a:pt x="3468" y="1805"/>
                      <a:pt x="2460" y="3463"/>
                      <a:pt x="1509" y="5087"/>
                    </a:cubicBezTo>
                    <a:cubicBezTo>
                      <a:pt x="948" y="6045"/>
                      <a:pt x="471" y="7026"/>
                      <a:pt x="236" y="8117"/>
                    </a:cubicBezTo>
                    <a:cubicBezTo>
                      <a:pt x="7" y="9181"/>
                      <a:pt x="0" y="10278"/>
                      <a:pt x="206" y="11349"/>
                    </a:cubicBezTo>
                    <a:lnTo>
                      <a:pt x="206" y="11363"/>
                    </a:lnTo>
                    <a:lnTo>
                      <a:pt x="206" y="11372"/>
                    </a:lnTo>
                    <a:cubicBezTo>
                      <a:pt x="200" y="11415"/>
                      <a:pt x="237" y="11439"/>
                      <a:pt x="273" y="11439"/>
                    </a:cubicBezTo>
                    <a:cubicBezTo>
                      <a:pt x="302" y="11439"/>
                      <a:pt x="331" y="11423"/>
                      <a:pt x="335" y="11389"/>
                    </a:cubicBezTo>
                    <a:cubicBezTo>
                      <a:pt x="623" y="9274"/>
                      <a:pt x="2788" y="8349"/>
                      <a:pt x="4369" y="7311"/>
                    </a:cubicBezTo>
                    <a:cubicBezTo>
                      <a:pt x="5003" y="6897"/>
                      <a:pt x="5878" y="6317"/>
                      <a:pt x="5762" y="5442"/>
                    </a:cubicBezTo>
                    <a:cubicBezTo>
                      <a:pt x="5705" y="5044"/>
                      <a:pt x="5420" y="4722"/>
                      <a:pt x="5341" y="4335"/>
                    </a:cubicBezTo>
                    <a:cubicBezTo>
                      <a:pt x="5208" y="3708"/>
                      <a:pt x="5553" y="3098"/>
                      <a:pt x="5851" y="2584"/>
                    </a:cubicBezTo>
                    <a:cubicBezTo>
                      <a:pt x="6216" y="1951"/>
                      <a:pt x="6746" y="1149"/>
                      <a:pt x="6435" y="376"/>
                    </a:cubicBezTo>
                    <a:cubicBezTo>
                      <a:pt x="6324" y="101"/>
                      <a:pt x="6150" y="1"/>
                      <a:pt x="59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7" name="Google Shape;1487;p35"/>
            <p:cNvGrpSpPr/>
            <p:nvPr/>
          </p:nvGrpSpPr>
          <p:grpSpPr>
            <a:xfrm>
              <a:off x="5009300" y="2775925"/>
              <a:ext cx="227450" cy="488750"/>
              <a:chOff x="5009300" y="2775925"/>
              <a:chExt cx="227450" cy="488750"/>
            </a:xfrm>
          </p:grpSpPr>
          <p:sp>
            <p:nvSpPr>
              <p:cNvPr id="1488" name="Google Shape;1488;p35"/>
              <p:cNvSpPr/>
              <p:nvPr/>
            </p:nvSpPr>
            <p:spPr>
              <a:xfrm>
                <a:off x="5099150" y="2777100"/>
                <a:ext cx="87125" cy="415975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6639" extrusionOk="0">
                    <a:moveTo>
                      <a:pt x="3095" y="1"/>
                    </a:moveTo>
                    <a:cubicBezTo>
                      <a:pt x="3086" y="1"/>
                      <a:pt x="3077" y="4"/>
                      <a:pt x="3070" y="13"/>
                    </a:cubicBezTo>
                    <a:cubicBezTo>
                      <a:pt x="1595" y="2287"/>
                      <a:pt x="627" y="4853"/>
                      <a:pt x="229" y="7535"/>
                    </a:cubicBezTo>
                    <a:cubicBezTo>
                      <a:pt x="216" y="7356"/>
                      <a:pt x="199" y="7180"/>
                      <a:pt x="193" y="7004"/>
                    </a:cubicBezTo>
                    <a:cubicBezTo>
                      <a:pt x="163" y="6467"/>
                      <a:pt x="160" y="5927"/>
                      <a:pt x="179" y="5387"/>
                    </a:cubicBezTo>
                    <a:cubicBezTo>
                      <a:pt x="213" y="4379"/>
                      <a:pt x="325" y="3374"/>
                      <a:pt x="511" y="2383"/>
                    </a:cubicBezTo>
                    <a:cubicBezTo>
                      <a:pt x="511" y="2383"/>
                      <a:pt x="502" y="2377"/>
                      <a:pt x="496" y="2377"/>
                    </a:cubicBezTo>
                    <a:cubicBezTo>
                      <a:pt x="493" y="2377"/>
                      <a:pt x="491" y="2379"/>
                      <a:pt x="491" y="2383"/>
                    </a:cubicBezTo>
                    <a:cubicBezTo>
                      <a:pt x="252" y="3391"/>
                      <a:pt x="113" y="4419"/>
                      <a:pt x="67" y="5453"/>
                    </a:cubicBezTo>
                    <a:cubicBezTo>
                      <a:pt x="30" y="6411"/>
                      <a:pt x="103" y="7362"/>
                      <a:pt x="126" y="8317"/>
                    </a:cubicBezTo>
                    <a:lnTo>
                      <a:pt x="126" y="8330"/>
                    </a:lnTo>
                    <a:cubicBezTo>
                      <a:pt x="14" y="9507"/>
                      <a:pt x="0" y="10688"/>
                      <a:pt x="83" y="11864"/>
                    </a:cubicBezTo>
                    <a:cubicBezTo>
                      <a:pt x="183" y="13459"/>
                      <a:pt x="392" y="15044"/>
                      <a:pt x="707" y="16602"/>
                    </a:cubicBezTo>
                    <a:cubicBezTo>
                      <a:pt x="707" y="16622"/>
                      <a:pt x="720" y="16638"/>
                      <a:pt x="743" y="16638"/>
                    </a:cubicBezTo>
                    <a:cubicBezTo>
                      <a:pt x="763" y="16638"/>
                      <a:pt x="780" y="16622"/>
                      <a:pt x="780" y="16602"/>
                    </a:cubicBezTo>
                    <a:cubicBezTo>
                      <a:pt x="654" y="15063"/>
                      <a:pt x="388" y="13538"/>
                      <a:pt x="299" y="11997"/>
                    </a:cubicBezTo>
                    <a:cubicBezTo>
                      <a:pt x="262" y="11420"/>
                      <a:pt x="249" y="10840"/>
                      <a:pt x="249" y="10260"/>
                    </a:cubicBezTo>
                    <a:cubicBezTo>
                      <a:pt x="833" y="9481"/>
                      <a:pt x="1247" y="8500"/>
                      <a:pt x="1559" y="7585"/>
                    </a:cubicBezTo>
                    <a:cubicBezTo>
                      <a:pt x="1561" y="7568"/>
                      <a:pt x="1548" y="7556"/>
                      <a:pt x="1537" y="7556"/>
                    </a:cubicBezTo>
                    <a:cubicBezTo>
                      <a:pt x="1530" y="7556"/>
                      <a:pt x="1524" y="7560"/>
                      <a:pt x="1522" y="7568"/>
                    </a:cubicBezTo>
                    <a:cubicBezTo>
                      <a:pt x="1157" y="8447"/>
                      <a:pt x="693" y="9242"/>
                      <a:pt x="249" y="10074"/>
                    </a:cubicBezTo>
                    <a:cubicBezTo>
                      <a:pt x="256" y="9262"/>
                      <a:pt x="315" y="8450"/>
                      <a:pt x="428" y="7641"/>
                    </a:cubicBezTo>
                    <a:cubicBezTo>
                      <a:pt x="508" y="7044"/>
                      <a:pt x="614" y="6461"/>
                      <a:pt x="750" y="5877"/>
                    </a:cubicBezTo>
                    <a:cubicBezTo>
                      <a:pt x="1529" y="4452"/>
                      <a:pt x="2742" y="3308"/>
                      <a:pt x="3481" y="1859"/>
                    </a:cubicBezTo>
                    <a:cubicBezTo>
                      <a:pt x="3485" y="1853"/>
                      <a:pt x="3468" y="1853"/>
                      <a:pt x="3468" y="1853"/>
                    </a:cubicBezTo>
                    <a:cubicBezTo>
                      <a:pt x="2653" y="3152"/>
                      <a:pt x="1545" y="4269"/>
                      <a:pt x="816" y="5622"/>
                    </a:cubicBezTo>
                    <a:cubicBezTo>
                      <a:pt x="1293" y="3656"/>
                      <a:pt x="2076" y="1773"/>
                      <a:pt x="3130" y="46"/>
                    </a:cubicBezTo>
                    <a:cubicBezTo>
                      <a:pt x="3142" y="23"/>
                      <a:pt x="3118" y="1"/>
                      <a:pt x="3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5"/>
              <p:cNvSpPr/>
              <p:nvPr/>
            </p:nvSpPr>
            <p:spPr>
              <a:xfrm>
                <a:off x="5125250" y="2775925"/>
                <a:ext cx="175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398" extrusionOk="0">
                    <a:moveTo>
                      <a:pt x="689" y="1"/>
                    </a:moveTo>
                    <a:cubicBezTo>
                      <a:pt x="686" y="1"/>
                      <a:pt x="684" y="2"/>
                      <a:pt x="684" y="7"/>
                    </a:cubicBezTo>
                    <a:cubicBezTo>
                      <a:pt x="372" y="759"/>
                      <a:pt x="84" y="1568"/>
                      <a:pt x="1" y="2364"/>
                    </a:cubicBezTo>
                    <a:cubicBezTo>
                      <a:pt x="1" y="2380"/>
                      <a:pt x="7" y="2394"/>
                      <a:pt x="24" y="2397"/>
                    </a:cubicBezTo>
                    <a:cubicBezTo>
                      <a:pt x="41" y="2397"/>
                      <a:pt x="54" y="2387"/>
                      <a:pt x="57" y="2371"/>
                    </a:cubicBezTo>
                    <a:cubicBezTo>
                      <a:pt x="263" y="1575"/>
                      <a:pt x="418" y="786"/>
                      <a:pt x="700" y="7"/>
                    </a:cubicBezTo>
                    <a:cubicBezTo>
                      <a:pt x="702" y="7"/>
                      <a:pt x="694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5"/>
              <p:cNvSpPr/>
              <p:nvPr/>
            </p:nvSpPr>
            <p:spPr>
              <a:xfrm>
                <a:off x="5009300" y="2885225"/>
                <a:ext cx="108200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3674" extrusionOk="0">
                    <a:moveTo>
                      <a:pt x="31" y="1"/>
                    </a:moveTo>
                    <a:cubicBezTo>
                      <a:pt x="16" y="1"/>
                      <a:pt x="0" y="15"/>
                      <a:pt x="11" y="34"/>
                    </a:cubicBezTo>
                    <a:cubicBezTo>
                      <a:pt x="621" y="1035"/>
                      <a:pt x="1155" y="2086"/>
                      <a:pt x="1605" y="3167"/>
                    </a:cubicBezTo>
                    <a:cubicBezTo>
                      <a:pt x="2050" y="4281"/>
                      <a:pt x="2331" y="5454"/>
                      <a:pt x="2630" y="6618"/>
                    </a:cubicBezTo>
                    <a:cubicBezTo>
                      <a:pt x="2693" y="6863"/>
                      <a:pt x="2749" y="7098"/>
                      <a:pt x="2812" y="7344"/>
                    </a:cubicBezTo>
                    <a:cubicBezTo>
                      <a:pt x="2709" y="7195"/>
                      <a:pt x="2593" y="7059"/>
                      <a:pt x="2487" y="6923"/>
                    </a:cubicBezTo>
                    <a:lnTo>
                      <a:pt x="1818" y="6051"/>
                    </a:lnTo>
                    <a:cubicBezTo>
                      <a:pt x="1334" y="5438"/>
                      <a:pt x="886" y="4794"/>
                      <a:pt x="478" y="4125"/>
                    </a:cubicBezTo>
                    <a:cubicBezTo>
                      <a:pt x="476" y="4120"/>
                      <a:pt x="471" y="4118"/>
                      <a:pt x="468" y="4118"/>
                    </a:cubicBezTo>
                    <a:cubicBezTo>
                      <a:pt x="463" y="4118"/>
                      <a:pt x="461" y="4122"/>
                      <a:pt x="475" y="4122"/>
                    </a:cubicBezTo>
                    <a:cubicBezTo>
                      <a:pt x="797" y="4722"/>
                      <a:pt x="1168" y="5292"/>
                      <a:pt x="1582" y="5835"/>
                    </a:cubicBezTo>
                    <a:cubicBezTo>
                      <a:pt x="1801" y="6127"/>
                      <a:pt x="2023" y="6416"/>
                      <a:pt x="2252" y="6701"/>
                    </a:cubicBezTo>
                    <a:cubicBezTo>
                      <a:pt x="2461" y="6963"/>
                      <a:pt x="2733" y="7241"/>
                      <a:pt x="2878" y="7556"/>
                    </a:cubicBezTo>
                    <a:cubicBezTo>
                      <a:pt x="3094" y="8408"/>
                      <a:pt x="3299" y="9267"/>
                      <a:pt x="3498" y="10125"/>
                    </a:cubicBezTo>
                    <a:cubicBezTo>
                      <a:pt x="3641" y="10712"/>
                      <a:pt x="3773" y="11305"/>
                      <a:pt x="3903" y="11889"/>
                    </a:cubicBezTo>
                    <a:cubicBezTo>
                      <a:pt x="4029" y="12476"/>
                      <a:pt x="4122" y="13076"/>
                      <a:pt x="4284" y="13656"/>
                    </a:cubicBezTo>
                    <a:cubicBezTo>
                      <a:pt x="4287" y="13662"/>
                      <a:pt x="4291" y="13669"/>
                      <a:pt x="4301" y="13672"/>
                    </a:cubicBezTo>
                    <a:cubicBezTo>
                      <a:pt x="4302" y="13673"/>
                      <a:pt x="4304" y="13673"/>
                      <a:pt x="4306" y="13673"/>
                    </a:cubicBezTo>
                    <a:cubicBezTo>
                      <a:pt x="4315" y="13673"/>
                      <a:pt x="4324" y="13667"/>
                      <a:pt x="4327" y="13656"/>
                    </a:cubicBezTo>
                    <a:cubicBezTo>
                      <a:pt x="4188" y="12582"/>
                      <a:pt x="3909" y="11504"/>
                      <a:pt x="3687" y="10443"/>
                    </a:cubicBezTo>
                    <a:cubicBezTo>
                      <a:pt x="3581" y="9946"/>
                      <a:pt x="3475" y="9449"/>
                      <a:pt x="3362" y="8952"/>
                    </a:cubicBezTo>
                    <a:cubicBezTo>
                      <a:pt x="3439" y="8043"/>
                      <a:pt x="3362" y="7132"/>
                      <a:pt x="3140" y="6253"/>
                    </a:cubicBezTo>
                    <a:cubicBezTo>
                      <a:pt x="3137" y="6242"/>
                      <a:pt x="3130" y="6237"/>
                      <a:pt x="3124" y="6237"/>
                    </a:cubicBezTo>
                    <a:cubicBezTo>
                      <a:pt x="3117" y="6237"/>
                      <a:pt x="3110" y="6243"/>
                      <a:pt x="3110" y="6253"/>
                    </a:cubicBezTo>
                    <a:cubicBezTo>
                      <a:pt x="3260" y="7095"/>
                      <a:pt x="3333" y="7954"/>
                      <a:pt x="3329" y="8812"/>
                    </a:cubicBezTo>
                    <a:cubicBezTo>
                      <a:pt x="3031" y="7510"/>
                      <a:pt x="2716" y="6203"/>
                      <a:pt x="2351" y="4920"/>
                    </a:cubicBezTo>
                    <a:cubicBezTo>
                      <a:pt x="2265" y="4619"/>
                      <a:pt x="2172" y="4314"/>
                      <a:pt x="2073" y="4015"/>
                    </a:cubicBezTo>
                    <a:cubicBezTo>
                      <a:pt x="1970" y="2912"/>
                      <a:pt x="1698" y="1827"/>
                      <a:pt x="1257" y="806"/>
                    </a:cubicBezTo>
                    <a:cubicBezTo>
                      <a:pt x="1256" y="799"/>
                      <a:pt x="1253" y="796"/>
                      <a:pt x="1251" y="796"/>
                    </a:cubicBezTo>
                    <a:cubicBezTo>
                      <a:pt x="1247" y="796"/>
                      <a:pt x="1244" y="801"/>
                      <a:pt x="1244" y="806"/>
                    </a:cubicBezTo>
                    <a:cubicBezTo>
                      <a:pt x="1582" y="1818"/>
                      <a:pt x="1841" y="2852"/>
                      <a:pt x="2030" y="3899"/>
                    </a:cubicBezTo>
                    <a:cubicBezTo>
                      <a:pt x="1864" y="3409"/>
                      <a:pt x="1665" y="2921"/>
                      <a:pt x="1440" y="2454"/>
                    </a:cubicBezTo>
                    <a:cubicBezTo>
                      <a:pt x="1029" y="1612"/>
                      <a:pt x="531" y="816"/>
                      <a:pt x="51" y="14"/>
                    </a:cubicBezTo>
                    <a:cubicBezTo>
                      <a:pt x="47" y="5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5018225" y="2963650"/>
                <a:ext cx="333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098" extrusionOk="0">
                    <a:moveTo>
                      <a:pt x="17" y="1"/>
                    </a:moveTo>
                    <a:cubicBezTo>
                      <a:pt x="9" y="1"/>
                      <a:pt x="1" y="10"/>
                      <a:pt x="5" y="17"/>
                    </a:cubicBezTo>
                    <a:cubicBezTo>
                      <a:pt x="446" y="709"/>
                      <a:pt x="880" y="1406"/>
                      <a:pt x="1318" y="2092"/>
                    </a:cubicBezTo>
                    <a:cubicBezTo>
                      <a:pt x="1321" y="2096"/>
                      <a:pt x="1324" y="2097"/>
                      <a:pt x="1326" y="2097"/>
                    </a:cubicBezTo>
                    <a:cubicBezTo>
                      <a:pt x="1331" y="2097"/>
                      <a:pt x="1335" y="2090"/>
                      <a:pt x="1335" y="2085"/>
                    </a:cubicBezTo>
                    <a:cubicBezTo>
                      <a:pt x="970" y="1349"/>
                      <a:pt x="532" y="653"/>
                      <a:pt x="25" y="7"/>
                    </a:cubicBezTo>
                    <a:cubicBezTo>
                      <a:pt x="23" y="3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5113250" y="2942225"/>
                <a:ext cx="115125" cy="322450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2898" extrusionOk="0">
                    <a:moveTo>
                      <a:pt x="3706" y="0"/>
                    </a:moveTo>
                    <a:cubicBezTo>
                      <a:pt x="3697" y="0"/>
                      <a:pt x="3688" y="4"/>
                      <a:pt x="3680" y="12"/>
                    </a:cubicBezTo>
                    <a:cubicBezTo>
                      <a:pt x="2715" y="950"/>
                      <a:pt x="1943" y="2067"/>
                      <a:pt x="1409" y="3303"/>
                    </a:cubicBezTo>
                    <a:cubicBezTo>
                      <a:pt x="1658" y="2442"/>
                      <a:pt x="1986" y="1603"/>
                      <a:pt x="2387" y="804"/>
                    </a:cubicBezTo>
                    <a:cubicBezTo>
                      <a:pt x="2396" y="783"/>
                      <a:pt x="2377" y="762"/>
                      <a:pt x="2360" y="762"/>
                    </a:cubicBezTo>
                    <a:cubicBezTo>
                      <a:pt x="2352" y="762"/>
                      <a:pt x="2345" y="765"/>
                      <a:pt x="2340" y="774"/>
                    </a:cubicBezTo>
                    <a:cubicBezTo>
                      <a:pt x="1850" y="1649"/>
                      <a:pt x="1492" y="2597"/>
                      <a:pt x="1296" y="3585"/>
                    </a:cubicBezTo>
                    <a:cubicBezTo>
                      <a:pt x="113" y="6459"/>
                      <a:pt x="0" y="9834"/>
                      <a:pt x="249" y="12867"/>
                    </a:cubicBezTo>
                    <a:cubicBezTo>
                      <a:pt x="252" y="12885"/>
                      <a:pt x="271" y="12898"/>
                      <a:pt x="286" y="12898"/>
                    </a:cubicBezTo>
                    <a:cubicBezTo>
                      <a:pt x="288" y="12898"/>
                      <a:pt x="290" y="12898"/>
                      <a:pt x="292" y="12897"/>
                    </a:cubicBezTo>
                    <a:cubicBezTo>
                      <a:pt x="302" y="12891"/>
                      <a:pt x="315" y="12884"/>
                      <a:pt x="318" y="12867"/>
                    </a:cubicBezTo>
                    <a:cubicBezTo>
                      <a:pt x="249" y="10481"/>
                      <a:pt x="292" y="8047"/>
                      <a:pt x="862" y="5714"/>
                    </a:cubicBezTo>
                    <a:cubicBezTo>
                      <a:pt x="875" y="5664"/>
                      <a:pt x="888" y="5614"/>
                      <a:pt x="898" y="5571"/>
                    </a:cubicBezTo>
                    <a:cubicBezTo>
                      <a:pt x="1883" y="4202"/>
                      <a:pt x="3541" y="3569"/>
                      <a:pt x="4605" y="2272"/>
                    </a:cubicBezTo>
                    <a:cubicBezTo>
                      <a:pt x="4602" y="2260"/>
                      <a:pt x="4590" y="2244"/>
                      <a:pt x="4580" y="2244"/>
                    </a:cubicBezTo>
                    <a:cubicBezTo>
                      <a:pt x="4577" y="2244"/>
                      <a:pt x="4574" y="2245"/>
                      <a:pt x="4572" y="2249"/>
                    </a:cubicBezTo>
                    <a:cubicBezTo>
                      <a:pt x="3524" y="3386"/>
                      <a:pt x="1860" y="4016"/>
                      <a:pt x="958" y="5289"/>
                    </a:cubicBezTo>
                    <a:cubicBezTo>
                      <a:pt x="1462" y="3353"/>
                      <a:pt x="2413" y="1566"/>
                      <a:pt x="3739" y="71"/>
                    </a:cubicBezTo>
                    <a:cubicBezTo>
                      <a:pt x="3765" y="43"/>
                      <a:pt x="3737" y="0"/>
                      <a:pt x="3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5192475" y="2974150"/>
                <a:ext cx="418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33" extrusionOk="0">
                    <a:moveTo>
                      <a:pt x="1641" y="1"/>
                    </a:moveTo>
                    <a:cubicBezTo>
                      <a:pt x="1091" y="505"/>
                      <a:pt x="551" y="1019"/>
                      <a:pt x="0" y="1526"/>
                    </a:cubicBezTo>
                    <a:lnTo>
                      <a:pt x="0" y="1533"/>
                    </a:lnTo>
                    <a:cubicBezTo>
                      <a:pt x="627" y="1115"/>
                      <a:pt x="1187" y="608"/>
                      <a:pt x="1668" y="34"/>
                    </a:cubicBezTo>
                    <a:cubicBezTo>
                      <a:pt x="1671" y="21"/>
                      <a:pt x="1668" y="8"/>
                      <a:pt x="1654" y="4"/>
                    </a:cubicBezTo>
                    <a:cubicBezTo>
                      <a:pt x="1651" y="1"/>
                      <a:pt x="1648" y="1"/>
                      <a:pt x="1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5194550" y="2919225"/>
                <a:ext cx="4220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287" extrusionOk="0">
                    <a:moveTo>
                      <a:pt x="1664" y="0"/>
                    </a:moveTo>
                    <a:cubicBezTo>
                      <a:pt x="1659" y="0"/>
                      <a:pt x="1654" y="3"/>
                      <a:pt x="1651" y="10"/>
                    </a:cubicBezTo>
                    <a:cubicBezTo>
                      <a:pt x="1167" y="809"/>
                      <a:pt x="613" y="1561"/>
                      <a:pt x="7" y="2271"/>
                    </a:cubicBezTo>
                    <a:cubicBezTo>
                      <a:pt x="0" y="2274"/>
                      <a:pt x="0" y="2281"/>
                      <a:pt x="7" y="2284"/>
                    </a:cubicBezTo>
                    <a:cubicBezTo>
                      <a:pt x="8" y="2286"/>
                      <a:pt x="10" y="2287"/>
                      <a:pt x="12" y="2287"/>
                    </a:cubicBezTo>
                    <a:cubicBezTo>
                      <a:pt x="13" y="2287"/>
                      <a:pt x="15" y="2286"/>
                      <a:pt x="17" y="2284"/>
                    </a:cubicBezTo>
                    <a:cubicBezTo>
                      <a:pt x="703" y="1634"/>
                      <a:pt x="1266" y="872"/>
                      <a:pt x="1681" y="27"/>
                    </a:cubicBezTo>
                    <a:cubicBezTo>
                      <a:pt x="1688" y="15"/>
                      <a:pt x="1675" y="0"/>
                      <a:pt x="1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35"/>
            <p:cNvGrpSpPr/>
            <p:nvPr/>
          </p:nvGrpSpPr>
          <p:grpSpPr>
            <a:xfrm>
              <a:off x="5053650" y="3137100"/>
              <a:ext cx="120125" cy="180275"/>
              <a:chOff x="5053650" y="3137100"/>
              <a:chExt cx="120125" cy="180275"/>
            </a:xfrm>
          </p:grpSpPr>
          <p:sp>
            <p:nvSpPr>
              <p:cNvPr id="1496" name="Google Shape;1496;p35"/>
              <p:cNvSpPr/>
              <p:nvPr/>
            </p:nvSpPr>
            <p:spPr>
              <a:xfrm>
                <a:off x="5053650" y="3155750"/>
                <a:ext cx="120125" cy="16162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6465" extrusionOk="0">
                    <a:moveTo>
                      <a:pt x="647" y="0"/>
                    </a:moveTo>
                    <a:lnTo>
                      <a:pt x="0" y="6465"/>
                    </a:lnTo>
                    <a:lnTo>
                      <a:pt x="4804" y="6465"/>
                    </a:lnTo>
                    <a:lnTo>
                      <a:pt x="40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5067900" y="3155750"/>
                <a:ext cx="89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1035" extrusionOk="0">
                    <a:moveTo>
                      <a:pt x="103" y="0"/>
                    </a:moveTo>
                    <a:lnTo>
                      <a:pt x="1" y="1035"/>
                    </a:lnTo>
                    <a:lnTo>
                      <a:pt x="3588" y="1035"/>
                    </a:lnTo>
                    <a:lnTo>
                      <a:pt x="3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5056800" y="3137100"/>
                <a:ext cx="112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035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4516" y="1035"/>
                    </a:lnTo>
                    <a:lnTo>
                      <a:pt x="4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9" name="Google Shape;1499;p3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500" name="Google Shape;1500;p3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355A81-2126-355C-92C0-7D0B1AAEB814}"/>
              </a:ext>
            </a:extLst>
          </p:cNvPr>
          <p:cNvSpPr txBox="1"/>
          <p:nvPr/>
        </p:nvSpPr>
        <p:spPr>
          <a:xfrm>
            <a:off x="568176" y="1330162"/>
            <a:ext cx="45595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declaration defines that this document is an HTML5 document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is the root element of an HTML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contains meta information about the HTML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specifies a title for the HTML page (which is shown in the browser's title bar or in the page's tab)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defines the document's body, and is a container for all the visible contents, such as headings, paragraphs, images, hyperlinks, tables, lists, etc.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CA7733-92D1-F36A-B4C9-BC26D9B3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0" y="1667097"/>
            <a:ext cx="4125729" cy="193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site Design Consulting by Slidesgo">
  <a:themeElements>
    <a:clrScheme name="Simple Light">
      <a:dk1>
        <a:srgbClr val="263238"/>
      </a:dk1>
      <a:lt1>
        <a:srgbClr val="F9F7F9"/>
      </a:lt1>
      <a:dk2>
        <a:srgbClr val="DBDBDB"/>
      </a:dk2>
      <a:lt2>
        <a:srgbClr val="B1A0B3"/>
      </a:lt2>
      <a:accent1>
        <a:srgbClr val="8E808F"/>
      </a:accent1>
      <a:accent2>
        <a:srgbClr val="423542"/>
      </a:accent2>
      <a:accent3>
        <a:srgbClr val="455A64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2452</Words>
  <Application>Microsoft Office PowerPoint</Application>
  <PresentationFormat>On-screen Show (16:9)</PresentationFormat>
  <Paragraphs>220</Paragraphs>
  <Slides>47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4" baseType="lpstr">
      <vt:lpstr>Figtree Black</vt:lpstr>
      <vt:lpstr>Instrument Sans</vt:lpstr>
      <vt:lpstr>Arial</vt:lpstr>
      <vt:lpstr>Tahoma</vt:lpstr>
      <vt:lpstr>Times New Roman</vt:lpstr>
      <vt:lpstr>Source Code Pro</vt:lpstr>
      <vt:lpstr>Abril Fatface</vt:lpstr>
      <vt:lpstr>Open Sans</vt:lpstr>
      <vt:lpstr>Google Sans</vt:lpstr>
      <vt:lpstr>Segoe UI</vt:lpstr>
      <vt:lpstr>Google Sans Text</vt:lpstr>
      <vt:lpstr>Archivo</vt:lpstr>
      <vt:lpstr>JetBrains Mono</vt:lpstr>
      <vt:lpstr>Consolas</vt:lpstr>
      <vt:lpstr>Inter</vt:lpstr>
      <vt:lpstr>Roboto Condensed Light</vt:lpstr>
      <vt:lpstr>Website Design Consulting by Slidesgo</vt:lpstr>
      <vt:lpstr>Website Design</vt:lpstr>
      <vt:lpstr>What is the Difference?</vt:lpstr>
      <vt:lpstr>Front-End</vt:lpstr>
      <vt:lpstr>The hidden part that users don’t see. Responsible for processing data and communicating with databases and servers. Example: when you log in, the Front-End sends your info, the Back-End checks if it’s correct, then sends a response back. Built with languages like: PHP, Python,c#, Ruby. Uses databases like: MySQL, MongoDB </vt:lpstr>
      <vt:lpstr>PowerPoint Presentation</vt:lpstr>
      <vt:lpstr>PowerPoint Presentation</vt:lpstr>
      <vt:lpstr> HTML vs css </vt:lpstr>
      <vt:lpstr>What is an HTML Element?  An HTML element is defined by a start tag, some content, and an end tag:  &lt;tagname&gt; Content goes here... &lt;/tagname&gt;  The HTML element is everything from the start tag to the end tag: &lt;body&gt;   &lt;/body&gt;</vt:lpstr>
      <vt:lpstr>A Simple HTML Document </vt:lpstr>
      <vt:lpstr>HTML Page Title </vt:lpstr>
      <vt:lpstr> HTML Headings </vt:lpstr>
      <vt:lpstr>Paragraph  A paragraph always starts on a new line, and is usually a block of text. A paragraph always starts on a new line, and browsers automatically add some white space (a margin) before and after a paragraph </vt:lpstr>
      <vt:lpstr>HTML &lt;pre&gt; Tag </vt:lpstr>
      <vt:lpstr>HTML &lt;hr&gt; Tag </vt:lpstr>
      <vt:lpstr>HTML &lt;br&gt; Tag </vt:lpstr>
      <vt:lpstr>HTML Comments </vt:lpstr>
      <vt:lpstr>HTML Links – Hyperlinks   HTML links are hyperlinks. You can click on a link and jump to another document. When you move the mouse over a link, the mouse arrow will turn into a little hand.  HTML Links - Syntax The HTML &lt;a&gt; tag defines a hyperlink. It has the following syntax: &lt;a href="url"&gt;link text&lt;/a&gt;    </vt:lpstr>
      <vt:lpstr>HTML Attributes </vt:lpstr>
      <vt:lpstr> HTML Links - The target Attribute   By default, the linked page will be displayed in the current browser window. To change this, you must specify another target for the link.  _self - Default. Opens the document in the same window/tab as it was clicked _blank - Opens the document in a new window or tab _parent - Opens the document in the parent frame _top - Opens the document in the full body of the window   </vt:lpstr>
      <vt:lpstr>HTML Images </vt:lpstr>
      <vt:lpstr>Image as Link</vt:lpstr>
      <vt:lpstr>Image map</vt:lpstr>
      <vt:lpstr>Image map</vt:lpstr>
      <vt:lpstr>HTML Media </vt:lpstr>
      <vt:lpstr>HTML Media</vt:lpstr>
      <vt:lpstr>HTML Media</vt:lpstr>
      <vt:lpstr>HTML Block and Inline Elements </vt:lpstr>
      <vt:lpstr>Inline Elements </vt:lpstr>
      <vt:lpstr>HTML Font </vt:lpstr>
      <vt:lpstr>HTML Text Formatting  </vt:lpstr>
      <vt:lpstr>HTML Lists </vt:lpstr>
      <vt:lpstr>Unordered HTML List </vt:lpstr>
      <vt:lpstr>Ordered HTML List </vt:lpstr>
      <vt:lpstr>Unordered HTML List - Choose List Item Marker </vt:lpstr>
      <vt:lpstr>Unordered HTML List </vt:lpstr>
      <vt:lpstr>HTML Description Lists </vt:lpstr>
      <vt:lpstr>HTML Tables </vt:lpstr>
      <vt:lpstr>Table Headers </vt:lpstr>
      <vt:lpstr>HTML Table - Colspan </vt:lpstr>
      <vt:lpstr>HTML Table - Rowspan </vt:lpstr>
      <vt:lpstr>HTML Tables - Table Sections </vt:lpstr>
      <vt:lpstr>HTML Tables - Table Sections </vt:lpstr>
      <vt:lpstr>PowerPoint Presentation</vt:lpstr>
      <vt:lpstr>PowerPoint Presentation</vt:lpstr>
      <vt:lpstr>Task1  </vt:lpstr>
      <vt:lpstr>Task 2</vt:lpstr>
      <vt:lpstr>Task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Soft</dc:creator>
  <cp:lastModifiedBy>shimaa kashkoush</cp:lastModifiedBy>
  <cp:revision>6</cp:revision>
  <dcterms:modified xsi:type="dcterms:W3CDTF">2025-10-22T06:32:18Z</dcterms:modified>
</cp:coreProperties>
</file>